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6"/>
  </p:notesMasterIdLst>
  <p:handoutMasterIdLst>
    <p:handoutMasterId r:id="rId7"/>
  </p:handoutMasterIdLst>
  <p:sldIdLst>
    <p:sldId id="269" r:id="rId2"/>
    <p:sldId id="330" r:id="rId3"/>
    <p:sldId id="338" r:id="rId4"/>
    <p:sldId id="318" r:id="rId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charset="0"/>
        <a:ea typeface="Arial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charset="0"/>
        <a:ea typeface="Arial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charset="0"/>
        <a:ea typeface="Arial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charset="0"/>
        <a:ea typeface="Arial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66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00CC66"/>
    <a:srgbClr val="CCCC00"/>
    <a:srgbClr val="FF0066"/>
    <a:srgbClr val="0066CC"/>
    <a:srgbClr val="FFCC00"/>
    <a:srgbClr val="00008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2" autoAdjust="0"/>
    <p:restoredTop sz="86379" autoAdjust="0"/>
  </p:normalViewPr>
  <p:slideViewPr>
    <p:cSldViewPr>
      <p:cViewPr>
        <p:scale>
          <a:sx n="101" d="100"/>
          <a:sy n="101" d="100"/>
        </p:scale>
        <p:origin x="1176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698" y="-78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endParaRPr lang="en-US" alt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endParaRPr lang="en-US" alt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endParaRPr lang="en-US" alt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Times New Roman" charset="0"/>
                <a:cs typeface="Times New Roman" charset="0"/>
              </a:defRPr>
            </a:lvl1pPr>
          </a:lstStyle>
          <a:p>
            <a:fld id="{DFEC65F9-9569-1046-AE44-19C8AF20EAB6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 alt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A6753733-C71A-6249-90BD-8C0BC2A084AE}" type="slidenum">
              <a:rPr lang="ar-SA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Arial" charset="0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Arial" charset="0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Arial" charset="0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Arial" charset="0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Arial" charset="0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147483646 w 3985"/>
              <a:gd name="T1" fmla="*/ 0 h 3619"/>
              <a:gd name="T2" fmla="*/ 0 w 3985"/>
              <a:gd name="T3" fmla="*/ 2147483646 h 3619"/>
              <a:gd name="T4" fmla="*/ 2147483646 w 3985"/>
              <a:gd name="T5" fmla="*/ 2147483646 h 3619"/>
              <a:gd name="T6" fmla="*/ 2147483646 w 3985"/>
              <a:gd name="T7" fmla="*/ 2147483646 h 3619"/>
              <a:gd name="T8" fmla="*/ 2147483646 w 3985"/>
              <a:gd name="T9" fmla="*/ 0 h 3619"/>
              <a:gd name="T10" fmla="*/ 2147483646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9355783 w 794"/>
                <a:gd name="T1" fmla="*/ 1286375 h 414"/>
                <a:gd name="T2" fmla="*/ 8366855 w 794"/>
                <a:gd name="T3" fmla="*/ 1035905 h 414"/>
                <a:gd name="T4" fmla="*/ 6553442 w 794"/>
                <a:gd name="T5" fmla="*/ 684493 h 414"/>
                <a:gd name="T6" fmla="*/ 836357 w 794"/>
                <a:gd name="T7" fmla="*/ 0 h 414"/>
                <a:gd name="T8" fmla="*/ 269742 w 794"/>
                <a:gd name="T9" fmla="*/ 64852 h 414"/>
                <a:gd name="T10" fmla="*/ 0 w 794"/>
                <a:gd name="T11" fmla="*/ 270539 h 414"/>
                <a:gd name="T12" fmla="*/ 328724 w 794"/>
                <a:gd name="T13" fmla="*/ 505225 h 414"/>
                <a:gd name="T14" fmla="*/ 6716077 w 794"/>
                <a:gd name="T15" fmla="*/ 1332798 h 414"/>
                <a:gd name="T16" fmla="*/ 8115557 w 794"/>
                <a:gd name="T17" fmla="*/ 1279804 h 414"/>
                <a:gd name="T18" fmla="*/ 9247055 w 794"/>
                <a:gd name="T19" fmla="*/ 1348348 h 414"/>
                <a:gd name="T20" fmla="*/ 9355783 w 794"/>
                <a:gd name="T21" fmla="*/ 1286375 h 414"/>
                <a:gd name="T22" fmla="*/ 9355783 w 794"/>
                <a:gd name="T23" fmla="*/ 128637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3113 w 1586"/>
                <a:gd name="T1" fmla="*/ 0 h 821"/>
                <a:gd name="T2" fmla="*/ 30243 w 1586"/>
                <a:gd name="T3" fmla="*/ 3260 h 821"/>
                <a:gd name="T4" fmla="*/ 32445 w 1586"/>
                <a:gd name="T5" fmla="*/ 4008 h 821"/>
                <a:gd name="T6" fmla="*/ 36040 w 1586"/>
                <a:gd name="T7" fmla="*/ 4975 h 821"/>
                <a:gd name="T8" fmla="*/ 35563 w 1586"/>
                <a:gd name="T9" fmla="*/ 5158 h 821"/>
                <a:gd name="T10" fmla="*/ 30669 w 1586"/>
                <a:gd name="T11" fmla="*/ 4943 h 821"/>
                <a:gd name="T12" fmla="*/ 26013 w 1586"/>
                <a:gd name="T13" fmla="*/ 5095 h 821"/>
                <a:gd name="T14" fmla="*/ 941 w 1586"/>
                <a:gd name="T15" fmla="*/ 1877 h 821"/>
                <a:gd name="T16" fmla="*/ 0 w 1586"/>
                <a:gd name="T17" fmla="*/ 943 h 821"/>
                <a:gd name="T18" fmla="*/ 1043 w 1586"/>
                <a:gd name="T19" fmla="*/ 199 h 821"/>
                <a:gd name="T20" fmla="*/ 3113 w 1586"/>
                <a:gd name="T21" fmla="*/ 0 h 821"/>
                <a:gd name="T22" fmla="*/ 3113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2096 h 747"/>
                <a:gd name="T2" fmla="*/ 21435 w 1049"/>
                <a:gd name="T3" fmla="*/ 4823 h 747"/>
                <a:gd name="T4" fmla="*/ 21833 w 1049"/>
                <a:gd name="T5" fmla="*/ 3448 h 747"/>
                <a:gd name="T6" fmla="*/ 24390 w 1049"/>
                <a:gd name="T7" fmla="*/ 2726 h 747"/>
                <a:gd name="T8" fmla="*/ 1813 w 1049"/>
                <a:gd name="T9" fmla="*/ 0 h 747"/>
                <a:gd name="T10" fmla="*/ 0 w 1049"/>
                <a:gd name="T11" fmla="*/ 817 h 747"/>
                <a:gd name="T12" fmla="*/ 0 w 1049"/>
                <a:gd name="T13" fmla="*/ 2096 h 747"/>
                <a:gd name="T14" fmla="*/ 0 w 1049"/>
                <a:gd name="T15" fmla="*/ 2096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2471 w 150"/>
                  <a:gd name="T1" fmla="*/ 0 h 173"/>
                  <a:gd name="T2" fmla="*/ 909 w 150"/>
                  <a:gd name="T3" fmla="*/ 450 h 173"/>
                  <a:gd name="T4" fmla="*/ 0 w 150"/>
                  <a:gd name="T5" fmla="*/ 1175 h 173"/>
                  <a:gd name="T6" fmla="*/ 1798 w 150"/>
                  <a:gd name="T7" fmla="*/ 1086 h 173"/>
                  <a:gd name="T8" fmla="*/ 2316 w 150"/>
                  <a:gd name="T9" fmla="*/ 574 h 173"/>
                  <a:gd name="T10" fmla="*/ 3379 w 150"/>
                  <a:gd name="T11" fmla="*/ 182 h 173"/>
                  <a:gd name="T12" fmla="*/ 2471 w 150"/>
                  <a:gd name="T13" fmla="*/ 0 h 173"/>
                  <a:gd name="T14" fmla="*/ 2471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3588 w 1684"/>
                  <a:gd name="T1" fmla="*/ 0 h 880"/>
                  <a:gd name="T2" fmla="*/ 1451 w 1684"/>
                  <a:gd name="T3" fmla="*/ 332 h 880"/>
                  <a:gd name="T4" fmla="*/ 0 w 1684"/>
                  <a:gd name="T5" fmla="*/ 1325 h 880"/>
                  <a:gd name="T6" fmla="*/ 1547 w 1684"/>
                  <a:gd name="T7" fmla="*/ 2286 h 880"/>
                  <a:gd name="T8" fmla="*/ 27198 w 1684"/>
                  <a:gd name="T9" fmla="*/ 5522 h 880"/>
                  <a:gd name="T10" fmla="*/ 32724 w 1684"/>
                  <a:gd name="T11" fmla="*/ 5320 h 880"/>
                  <a:gd name="T12" fmla="*/ 37201 w 1684"/>
                  <a:gd name="T13" fmla="*/ 5606 h 880"/>
                  <a:gd name="T14" fmla="*/ 38755 w 1684"/>
                  <a:gd name="T15" fmla="*/ 5152 h 880"/>
                  <a:gd name="T16" fmla="*/ 34562 w 1684"/>
                  <a:gd name="T17" fmla="*/ 4228 h 880"/>
                  <a:gd name="T18" fmla="*/ 32859 w 1684"/>
                  <a:gd name="T19" fmla="*/ 3265 h 880"/>
                  <a:gd name="T20" fmla="*/ 31515 w 1684"/>
                  <a:gd name="T21" fmla="*/ 3357 h 880"/>
                  <a:gd name="T22" fmla="*/ 33112 w 1684"/>
                  <a:gd name="T23" fmla="*/ 4228 h 880"/>
                  <a:gd name="T24" fmla="*/ 36314 w 1684"/>
                  <a:gd name="T25" fmla="*/ 5156 h 880"/>
                  <a:gd name="T26" fmla="*/ 32521 w 1684"/>
                  <a:gd name="T27" fmla="*/ 5013 h 880"/>
                  <a:gd name="T28" fmla="*/ 28048 w 1684"/>
                  <a:gd name="T29" fmla="*/ 5180 h 880"/>
                  <a:gd name="T30" fmla="*/ 28876 w 1684"/>
                  <a:gd name="T31" fmla="*/ 4137 h 880"/>
                  <a:gd name="T32" fmla="*/ 30793 w 1684"/>
                  <a:gd name="T33" fmla="*/ 3427 h 880"/>
                  <a:gd name="T34" fmla="*/ 28548 w 1684"/>
                  <a:gd name="T35" fmla="*/ 3516 h 880"/>
                  <a:gd name="T36" fmla="*/ 26808 w 1684"/>
                  <a:gd name="T37" fmla="*/ 4194 h 880"/>
                  <a:gd name="T38" fmla="*/ 26216 w 1684"/>
                  <a:gd name="T39" fmla="*/ 5041 h 880"/>
                  <a:gd name="T40" fmla="*/ 2465 w 1684"/>
                  <a:gd name="T41" fmla="*/ 1974 h 880"/>
                  <a:gd name="T42" fmla="*/ 1836 w 1684"/>
                  <a:gd name="T43" fmla="*/ 1368 h 880"/>
                  <a:gd name="T44" fmla="*/ 2369 w 1684"/>
                  <a:gd name="T45" fmla="*/ 608 h 880"/>
                  <a:gd name="T46" fmla="*/ 4986 w 1684"/>
                  <a:gd name="T47" fmla="*/ 0 h 880"/>
                  <a:gd name="T48" fmla="*/ 3588 w 1684"/>
                  <a:gd name="T49" fmla="*/ 0 h 880"/>
                  <a:gd name="T50" fmla="*/ 3588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2304 w 1190"/>
                  <a:gd name="T1" fmla="*/ 0 h 500"/>
                  <a:gd name="T2" fmla="*/ 27380 w 1190"/>
                  <a:gd name="T3" fmla="*/ 3111 h 500"/>
                  <a:gd name="T4" fmla="*/ 24740 w 1190"/>
                  <a:gd name="T5" fmla="*/ 3174 h 500"/>
                  <a:gd name="T6" fmla="*/ 0 w 1190"/>
                  <a:gd name="T7" fmla="*/ 171 h 500"/>
                  <a:gd name="T8" fmla="*/ 2304 w 1190"/>
                  <a:gd name="T9" fmla="*/ 0 h 500"/>
                  <a:gd name="T10" fmla="*/ 2304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2707 w 160"/>
                  <a:gd name="T1" fmla="*/ 0 h 335"/>
                  <a:gd name="T2" fmla="*/ 443 w 160"/>
                  <a:gd name="T3" fmla="*/ 657 h 335"/>
                  <a:gd name="T4" fmla="*/ 0 w 160"/>
                  <a:gd name="T5" fmla="*/ 1414 h 335"/>
                  <a:gd name="T6" fmla="*/ 777 w 160"/>
                  <a:gd name="T7" fmla="*/ 1934 h 335"/>
                  <a:gd name="T8" fmla="*/ 2183 w 160"/>
                  <a:gd name="T9" fmla="*/ 2062 h 335"/>
                  <a:gd name="T10" fmla="*/ 1772 w 160"/>
                  <a:gd name="T11" fmla="*/ 944 h 335"/>
                  <a:gd name="T12" fmla="*/ 3724 w 160"/>
                  <a:gd name="T13" fmla="*/ 108 h 335"/>
                  <a:gd name="T14" fmla="*/ 2707 w 160"/>
                  <a:gd name="T15" fmla="*/ 0 h 335"/>
                  <a:gd name="T16" fmla="*/ 2707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322 w 489"/>
                  <a:gd name="T1" fmla="*/ 221 h 296"/>
                  <a:gd name="T2" fmla="*/ 3588 w 489"/>
                  <a:gd name="T3" fmla="*/ 427 h 296"/>
                  <a:gd name="T4" fmla="*/ 7280 w 489"/>
                  <a:gd name="T5" fmla="*/ 883 h 296"/>
                  <a:gd name="T6" fmla="*/ 9886 w 489"/>
                  <a:gd name="T7" fmla="*/ 1565 h 296"/>
                  <a:gd name="T8" fmla="*/ 7324 w 489"/>
                  <a:gd name="T9" fmla="*/ 1481 h 296"/>
                  <a:gd name="T10" fmla="*/ 3114 w 489"/>
                  <a:gd name="T11" fmla="*/ 940 h 296"/>
                  <a:gd name="T12" fmla="*/ 1121 w 489"/>
                  <a:gd name="T13" fmla="*/ 515 h 296"/>
                  <a:gd name="T14" fmla="*/ 2397 w 489"/>
                  <a:gd name="T15" fmla="*/ 1049 h 296"/>
                  <a:gd name="T16" fmla="*/ 6109 w 489"/>
                  <a:gd name="T17" fmla="*/ 1735 h 296"/>
                  <a:gd name="T18" fmla="*/ 10464 w 489"/>
                  <a:gd name="T19" fmla="*/ 1909 h 296"/>
                  <a:gd name="T20" fmla="*/ 10983 w 489"/>
                  <a:gd name="T21" fmla="*/ 1441 h 296"/>
                  <a:gd name="T22" fmla="*/ 8852 w 489"/>
                  <a:gd name="T23" fmla="*/ 775 h 296"/>
                  <a:gd name="T24" fmla="*/ 3814 w 489"/>
                  <a:gd name="T25" fmla="*/ 111 h 296"/>
                  <a:gd name="T26" fmla="*/ 0 w 489"/>
                  <a:gd name="T27" fmla="*/ 0 h 296"/>
                  <a:gd name="T28" fmla="*/ 322 w 489"/>
                  <a:gd name="T29" fmla="*/ 221 h 296"/>
                  <a:gd name="T30" fmla="*/ 322 w 489"/>
                  <a:gd name="T31" fmla="*/ 221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97 w 794"/>
                <a:gd name="T1" fmla="*/ 18 h 414"/>
                <a:gd name="T2" fmla="*/ 87 w 794"/>
                <a:gd name="T3" fmla="*/ 14 h 414"/>
                <a:gd name="T4" fmla="*/ 68 w 794"/>
                <a:gd name="T5" fmla="*/ 9 h 414"/>
                <a:gd name="T6" fmla="*/ 8 w 794"/>
                <a:gd name="T7" fmla="*/ 0 h 414"/>
                <a:gd name="T8" fmla="*/ 3 w 794"/>
                <a:gd name="T9" fmla="*/ 1 h 414"/>
                <a:gd name="T10" fmla="*/ 0 w 794"/>
                <a:gd name="T11" fmla="*/ 4 h 414"/>
                <a:gd name="T12" fmla="*/ 3 w 794"/>
                <a:gd name="T13" fmla="*/ 7 h 414"/>
                <a:gd name="T14" fmla="*/ 71 w 794"/>
                <a:gd name="T15" fmla="*/ 18 h 414"/>
                <a:gd name="T16" fmla="*/ 85 w 794"/>
                <a:gd name="T17" fmla="*/ 18 h 414"/>
                <a:gd name="T18" fmla="*/ 97 w 794"/>
                <a:gd name="T19" fmla="*/ 18 h 414"/>
                <a:gd name="T20" fmla="*/ 97 w 794"/>
                <a:gd name="T21" fmla="*/ 18 h 414"/>
                <a:gd name="T22" fmla="*/ 97 w 794"/>
                <a:gd name="T23" fmla="*/ 18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0 w 1586"/>
                <a:gd name="T1" fmla="*/ 0 h 821"/>
                <a:gd name="T2" fmla="*/ 0 w 1586"/>
                <a:gd name="T3" fmla="*/ 0 h 821"/>
                <a:gd name="T4" fmla="*/ 0 w 1586"/>
                <a:gd name="T5" fmla="*/ 0 h 821"/>
                <a:gd name="T6" fmla="*/ 0 w 1586"/>
                <a:gd name="T7" fmla="*/ 0 h 821"/>
                <a:gd name="T8" fmla="*/ 0 w 1586"/>
                <a:gd name="T9" fmla="*/ 0 h 821"/>
                <a:gd name="T10" fmla="*/ 0 w 1586"/>
                <a:gd name="T11" fmla="*/ 0 h 821"/>
                <a:gd name="T12" fmla="*/ 0 w 1586"/>
                <a:gd name="T13" fmla="*/ 0 h 821"/>
                <a:gd name="T14" fmla="*/ 0 w 1586"/>
                <a:gd name="T15" fmla="*/ 0 h 821"/>
                <a:gd name="T16" fmla="*/ 0 w 1586"/>
                <a:gd name="T17" fmla="*/ 0 h 821"/>
                <a:gd name="T18" fmla="*/ 0 w 1586"/>
                <a:gd name="T19" fmla="*/ 0 h 821"/>
                <a:gd name="T20" fmla="*/ 0 w 1586"/>
                <a:gd name="T21" fmla="*/ 0 h 821"/>
                <a:gd name="T22" fmla="*/ 0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0 h 747"/>
                <a:gd name="T2" fmla="*/ 0 w 1049"/>
                <a:gd name="T3" fmla="*/ 0 h 747"/>
                <a:gd name="T4" fmla="*/ 0 w 1049"/>
                <a:gd name="T5" fmla="*/ 0 h 747"/>
                <a:gd name="T6" fmla="*/ 0 w 1049"/>
                <a:gd name="T7" fmla="*/ 0 h 747"/>
                <a:gd name="T8" fmla="*/ 0 w 1049"/>
                <a:gd name="T9" fmla="*/ 0 h 747"/>
                <a:gd name="T10" fmla="*/ 0 w 1049"/>
                <a:gd name="T11" fmla="*/ 0 h 747"/>
                <a:gd name="T12" fmla="*/ 0 w 1049"/>
                <a:gd name="T13" fmla="*/ 0 h 747"/>
                <a:gd name="T14" fmla="*/ 0 w 1049"/>
                <a:gd name="T15" fmla="*/ 0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0 w 150"/>
                  <a:gd name="T1" fmla="*/ 0 h 173"/>
                  <a:gd name="T2" fmla="*/ 0 w 150"/>
                  <a:gd name="T3" fmla="*/ 0 h 173"/>
                  <a:gd name="T4" fmla="*/ 0 w 150"/>
                  <a:gd name="T5" fmla="*/ 0 h 173"/>
                  <a:gd name="T6" fmla="*/ 0 w 150"/>
                  <a:gd name="T7" fmla="*/ 0 h 173"/>
                  <a:gd name="T8" fmla="*/ 0 w 150"/>
                  <a:gd name="T9" fmla="*/ 0 h 173"/>
                  <a:gd name="T10" fmla="*/ 0 w 150"/>
                  <a:gd name="T11" fmla="*/ 0 h 173"/>
                  <a:gd name="T12" fmla="*/ 0 w 150"/>
                  <a:gd name="T13" fmla="*/ 0 h 173"/>
                  <a:gd name="T14" fmla="*/ 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0 w 1684"/>
                  <a:gd name="T1" fmla="*/ 0 h 880"/>
                  <a:gd name="T2" fmla="*/ 0 w 1684"/>
                  <a:gd name="T3" fmla="*/ 0 h 880"/>
                  <a:gd name="T4" fmla="*/ 0 w 1684"/>
                  <a:gd name="T5" fmla="*/ 0 h 880"/>
                  <a:gd name="T6" fmla="*/ 0 w 1684"/>
                  <a:gd name="T7" fmla="*/ 0 h 880"/>
                  <a:gd name="T8" fmla="*/ 0 w 1684"/>
                  <a:gd name="T9" fmla="*/ 0 h 880"/>
                  <a:gd name="T10" fmla="*/ 0 w 1684"/>
                  <a:gd name="T11" fmla="*/ 0 h 880"/>
                  <a:gd name="T12" fmla="*/ 0 w 1684"/>
                  <a:gd name="T13" fmla="*/ 0 h 880"/>
                  <a:gd name="T14" fmla="*/ 0 w 1684"/>
                  <a:gd name="T15" fmla="*/ 0 h 880"/>
                  <a:gd name="T16" fmla="*/ 0 w 1684"/>
                  <a:gd name="T17" fmla="*/ 0 h 880"/>
                  <a:gd name="T18" fmla="*/ 0 w 1684"/>
                  <a:gd name="T19" fmla="*/ 0 h 880"/>
                  <a:gd name="T20" fmla="*/ 0 w 1684"/>
                  <a:gd name="T21" fmla="*/ 0 h 880"/>
                  <a:gd name="T22" fmla="*/ 0 w 1684"/>
                  <a:gd name="T23" fmla="*/ 0 h 880"/>
                  <a:gd name="T24" fmla="*/ 0 w 1684"/>
                  <a:gd name="T25" fmla="*/ 0 h 880"/>
                  <a:gd name="T26" fmla="*/ 0 w 1684"/>
                  <a:gd name="T27" fmla="*/ 0 h 880"/>
                  <a:gd name="T28" fmla="*/ 0 w 1684"/>
                  <a:gd name="T29" fmla="*/ 0 h 880"/>
                  <a:gd name="T30" fmla="*/ 0 w 1684"/>
                  <a:gd name="T31" fmla="*/ 0 h 880"/>
                  <a:gd name="T32" fmla="*/ 0 w 1684"/>
                  <a:gd name="T33" fmla="*/ 0 h 880"/>
                  <a:gd name="T34" fmla="*/ 0 w 1684"/>
                  <a:gd name="T35" fmla="*/ 0 h 880"/>
                  <a:gd name="T36" fmla="*/ 0 w 1684"/>
                  <a:gd name="T37" fmla="*/ 0 h 880"/>
                  <a:gd name="T38" fmla="*/ 0 w 1684"/>
                  <a:gd name="T39" fmla="*/ 0 h 880"/>
                  <a:gd name="T40" fmla="*/ 0 w 1684"/>
                  <a:gd name="T41" fmla="*/ 0 h 880"/>
                  <a:gd name="T42" fmla="*/ 0 w 1684"/>
                  <a:gd name="T43" fmla="*/ 0 h 880"/>
                  <a:gd name="T44" fmla="*/ 0 w 1684"/>
                  <a:gd name="T45" fmla="*/ 0 h 880"/>
                  <a:gd name="T46" fmla="*/ 0 w 1684"/>
                  <a:gd name="T47" fmla="*/ 0 h 880"/>
                  <a:gd name="T48" fmla="*/ 0 w 1684"/>
                  <a:gd name="T49" fmla="*/ 0 h 880"/>
                  <a:gd name="T50" fmla="*/ 0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0 w 1190"/>
                  <a:gd name="T1" fmla="*/ 0 h 500"/>
                  <a:gd name="T2" fmla="*/ 0 w 1190"/>
                  <a:gd name="T3" fmla="*/ 0 h 500"/>
                  <a:gd name="T4" fmla="*/ 0 w 1190"/>
                  <a:gd name="T5" fmla="*/ 0 h 500"/>
                  <a:gd name="T6" fmla="*/ 0 w 1190"/>
                  <a:gd name="T7" fmla="*/ 0 h 500"/>
                  <a:gd name="T8" fmla="*/ 0 w 1190"/>
                  <a:gd name="T9" fmla="*/ 0 h 500"/>
                  <a:gd name="T10" fmla="*/ 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0 w 160"/>
                  <a:gd name="T1" fmla="*/ 0 h 335"/>
                  <a:gd name="T2" fmla="*/ 0 w 160"/>
                  <a:gd name="T3" fmla="*/ 0 h 335"/>
                  <a:gd name="T4" fmla="*/ 0 w 160"/>
                  <a:gd name="T5" fmla="*/ 0 h 335"/>
                  <a:gd name="T6" fmla="*/ 0 w 160"/>
                  <a:gd name="T7" fmla="*/ 0 h 335"/>
                  <a:gd name="T8" fmla="*/ 0 w 160"/>
                  <a:gd name="T9" fmla="*/ 0 h 335"/>
                  <a:gd name="T10" fmla="*/ 0 w 160"/>
                  <a:gd name="T11" fmla="*/ 0 h 335"/>
                  <a:gd name="T12" fmla="*/ 0 w 160"/>
                  <a:gd name="T13" fmla="*/ 0 h 335"/>
                  <a:gd name="T14" fmla="*/ 0 w 160"/>
                  <a:gd name="T15" fmla="*/ 0 h 335"/>
                  <a:gd name="T16" fmla="*/ 0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0 w 489"/>
                  <a:gd name="T1" fmla="*/ 0 h 296"/>
                  <a:gd name="T2" fmla="*/ 0 w 489"/>
                  <a:gd name="T3" fmla="*/ 0 h 296"/>
                  <a:gd name="T4" fmla="*/ 0 w 489"/>
                  <a:gd name="T5" fmla="*/ 0 h 296"/>
                  <a:gd name="T6" fmla="*/ 0 w 489"/>
                  <a:gd name="T7" fmla="*/ 0 h 296"/>
                  <a:gd name="T8" fmla="*/ 0 w 489"/>
                  <a:gd name="T9" fmla="*/ 0 h 296"/>
                  <a:gd name="T10" fmla="*/ 0 w 489"/>
                  <a:gd name="T11" fmla="*/ 0 h 296"/>
                  <a:gd name="T12" fmla="*/ 0 w 489"/>
                  <a:gd name="T13" fmla="*/ 0 h 296"/>
                  <a:gd name="T14" fmla="*/ 0 w 489"/>
                  <a:gd name="T15" fmla="*/ 0 h 296"/>
                  <a:gd name="T16" fmla="*/ 0 w 489"/>
                  <a:gd name="T17" fmla="*/ 0 h 296"/>
                  <a:gd name="T18" fmla="*/ 0 w 489"/>
                  <a:gd name="T19" fmla="*/ 0 h 296"/>
                  <a:gd name="T20" fmla="*/ 0 w 489"/>
                  <a:gd name="T21" fmla="*/ 0 h 296"/>
                  <a:gd name="T22" fmla="*/ 0 w 489"/>
                  <a:gd name="T23" fmla="*/ 0 h 296"/>
                  <a:gd name="T24" fmla="*/ 0 w 489"/>
                  <a:gd name="T25" fmla="*/ 0 h 296"/>
                  <a:gd name="T26" fmla="*/ 0 w 489"/>
                  <a:gd name="T27" fmla="*/ 0 h 296"/>
                  <a:gd name="T28" fmla="*/ 0 w 489"/>
                  <a:gd name="T29" fmla="*/ 0 h 296"/>
                  <a:gd name="T30" fmla="*/ 0 w 489"/>
                  <a:gd name="T31" fmla="*/ 0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2147483646 w 4288"/>
              <a:gd name="T3" fmla="*/ 2147483646 h 459"/>
              <a:gd name="T4" fmla="*/ 2147483646 w 4288"/>
              <a:gd name="T5" fmla="*/ 2147483646 h 459"/>
              <a:gd name="T6" fmla="*/ 2147483646 w 4288"/>
              <a:gd name="T7" fmla="*/ 2147483646 h 459"/>
              <a:gd name="T8" fmla="*/ 2147483646 w 4288"/>
              <a:gd name="T9" fmla="*/ 2147483646 h 459"/>
              <a:gd name="T10" fmla="*/ 2147483646 w 4288"/>
              <a:gd name="T11" fmla="*/ 2147483646 h 459"/>
              <a:gd name="T12" fmla="*/ 2147483646 w 4288"/>
              <a:gd name="T13" fmla="*/ 214748364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2147483646 h 240"/>
              <a:gd name="T2" fmla="*/ 2147483646 w 560"/>
              <a:gd name="T3" fmla="*/ 2147483646 h 240"/>
              <a:gd name="T4" fmla="*/ 2147483646 w 560"/>
              <a:gd name="T5" fmla="*/ 2147483646 h 240"/>
              <a:gd name="T6" fmla="*/ 2147483646 w 560"/>
              <a:gd name="T7" fmla="*/ 2147483646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 altLang="en-U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 altLang="en-US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2D1D1F5B-BB1C-0443-82F5-0DAC0E9B0657}" type="slidenum">
              <a:rPr lang="ar-SA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3200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4891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96211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0572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29371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10180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88826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74791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132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781848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val="74026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نمط العنوان الرئيسي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/>
              <a:t>انقر لتحرير أنماط النص الرئيسي</a:t>
            </a:r>
          </a:p>
          <a:p>
            <a:pPr lvl="1"/>
            <a:r>
              <a:rPr lang="ar-SA" altLang="en-US"/>
              <a:t>المستوى الثاني</a:t>
            </a:r>
          </a:p>
          <a:p>
            <a:pPr lvl="2"/>
            <a:r>
              <a:rPr lang="ar-SA" altLang="en-US"/>
              <a:t>المستوى الثالث</a:t>
            </a:r>
          </a:p>
          <a:p>
            <a:pPr lvl="3"/>
            <a:r>
              <a:rPr lang="ar-SA" altLang="en-US"/>
              <a:t>المستوى الرابع</a:t>
            </a:r>
          </a:p>
          <a:p>
            <a:pPr lvl="4"/>
            <a:r>
              <a:rPr lang="ar-SA" altLang="en-US"/>
              <a:t>المستوى الخامس</a:t>
            </a:r>
          </a:p>
        </p:txBody>
      </p:sp>
      <p:grpSp>
        <p:nvGrpSpPr>
          <p:cNvPr id="1028" name="Group 10"/>
          <p:cNvGrpSpPr>
            <a:grpSpLocks/>
          </p:cNvGrpSpPr>
          <p:nvPr/>
        </p:nvGrpSpPr>
        <p:grpSpPr bwMode="auto">
          <a:xfrm>
            <a:off x="7938" y="6237288"/>
            <a:ext cx="963612" cy="549275"/>
            <a:chOff x="5" y="3490"/>
            <a:chExt cx="1124" cy="785"/>
          </a:xfrm>
        </p:grpSpPr>
        <p:sp>
          <p:nvSpPr>
            <p:cNvPr id="1049" name="Freeform 11"/>
            <p:cNvSpPr>
              <a:spLocks/>
            </p:cNvSpPr>
            <p:nvPr userDrawn="1"/>
          </p:nvSpPr>
          <p:spPr bwMode="auto">
            <a:xfrm>
              <a:off x="24" y="3506"/>
              <a:ext cx="1089" cy="649"/>
            </a:xfrm>
            <a:custGeom>
              <a:avLst/>
              <a:gdLst>
                <a:gd name="T0" fmla="*/ 4 w 2177"/>
                <a:gd name="T1" fmla="*/ 3 h 1298"/>
                <a:gd name="T2" fmla="*/ 3 w 2177"/>
                <a:gd name="T3" fmla="*/ 3 h 1298"/>
                <a:gd name="T4" fmla="*/ 3 w 2177"/>
                <a:gd name="T5" fmla="*/ 1 h 1298"/>
                <a:gd name="T6" fmla="*/ 5 w 2177"/>
                <a:gd name="T7" fmla="*/ 1 h 1298"/>
                <a:gd name="T8" fmla="*/ 5 w 2177"/>
                <a:gd name="T9" fmla="*/ 1 h 1298"/>
                <a:gd name="T10" fmla="*/ 5 w 2177"/>
                <a:gd name="T11" fmla="*/ 1 h 1298"/>
                <a:gd name="T12" fmla="*/ 3 w 2177"/>
                <a:gd name="T13" fmla="*/ 1 h 1298"/>
                <a:gd name="T14" fmla="*/ 3 w 2177"/>
                <a:gd name="T15" fmla="*/ 1 h 1298"/>
                <a:gd name="T16" fmla="*/ 3 w 2177"/>
                <a:gd name="T17" fmla="*/ 0 h 1298"/>
                <a:gd name="T18" fmla="*/ 2 w 2177"/>
                <a:gd name="T19" fmla="*/ 1 h 1298"/>
                <a:gd name="T20" fmla="*/ 2 w 2177"/>
                <a:gd name="T21" fmla="*/ 1 h 1298"/>
                <a:gd name="T22" fmla="*/ 2 w 2177"/>
                <a:gd name="T23" fmla="*/ 1 h 1298"/>
                <a:gd name="T24" fmla="*/ 2 w 2177"/>
                <a:gd name="T25" fmla="*/ 1 h 1298"/>
                <a:gd name="T26" fmla="*/ 2 w 2177"/>
                <a:gd name="T27" fmla="*/ 1 h 1298"/>
                <a:gd name="T28" fmla="*/ 3 w 2177"/>
                <a:gd name="T29" fmla="*/ 2 h 1298"/>
                <a:gd name="T30" fmla="*/ 1 w 2177"/>
                <a:gd name="T31" fmla="*/ 1 h 1298"/>
                <a:gd name="T32" fmla="*/ 1 w 2177"/>
                <a:gd name="T33" fmla="*/ 1 h 1298"/>
                <a:gd name="T34" fmla="*/ 0 w 2177"/>
                <a:gd name="T35" fmla="*/ 2 h 1298"/>
                <a:gd name="T36" fmla="*/ 1 w 2177"/>
                <a:gd name="T37" fmla="*/ 2 h 1298"/>
                <a:gd name="T38" fmla="*/ 3 w 2177"/>
                <a:gd name="T39" fmla="*/ 3 h 1298"/>
                <a:gd name="T40" fmla="*/ 3 w 2177"/>
                <a:gd name="T41" fmla="*/ 3 h 1298"/>
                <a:gd name="T42" fmla="*/ 4 w 2177"/>
                <a:gd name="T43" fmla="*/ 3 h 1298"/>
                <a:gd name="T44" fmla="*/ 4 w 2177"/>
                <a:gd name="T45" fmla="*/ 3 h 1298"/>
                <a:gd name="T46" fmla="*/ 4 w 2177"/>
                <a:gd name="T47" fmla="*/ 3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12"/>
            <p:cNvSpPr>
              <a:spLocks/>
            </p:cNvSpPr>
            <p:nvPr userDrawn="1"/>
          </p:nvSpPr>
          <p:spPr bwMode="auto">
            <a:xfrm>
              <a:off x="1022" y="3583"/>
              <a:ext cx="72" cy="127"/>
            </a:xfrm>
            <a:custGeom>
              <a:avLst/>
              <a:gdLst>
                <a:gd name="T0" fmla="*/ 0 w 143"/>
                <a:gd name="T1" fmla="*/ 0 h 258"/>
                <a:gd name="T2" fmla="*/ 1 w 143"/>
                <a:gd name="T3" fmla="*/ 0 h 258"/>
                <a:gd name="T4" fmla="*/ 1 w 143"/>
                <a:gd name="T5" fmla="*/ 0 h 258"/>
                <a:gd name="T6" fmla="*/ 1 w 143"/>
                <a:gd name="T7" fmla="*/ 0 h 258"/>
                <a:gd name="T8" fmla="*/ 0 w 143"/>
                <a:gd name="T9" fmla="*/ 0 h 258"/>
                <a:gd name="T10" fmla="*/ 0 w 143"/>
                <a:gd name="T11" fmla="*/ 0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1" name="Freeform 13"/>
            <p:cNvSpPr>
              <a:spLocks/>
            </p:cNvSpPr>
            <p:nvPr userDrawn="1"/>
          </p:nvSpPr>
          <p:spPr bwMode="auto">
            <a:xfrm>
              <a:off x="20" y="3774"/>
              <a:ext cx="793" cy="411"/>
            </a:xfrm>
            <a:custGeom>
              <a:avLst/>
              <a:gdLst>
                <a:gd name="T0" fmla="*/ 1 w 1586"/>
                <a:gd name="T1" fmla="*/ 0 h 821"/>
                <a:gd name="T2" fmla="*/ 3 w 1586"/>
                <a:gd name="T3" fmla="*/ 2 h 821"/>
                <a:gd name="T4" fmla="*/ 3 w 1586"/>
                <a:gd name="T5" fmla="*/ 2 h 821"/>
                <a:gd name="T6" fmla="*/ 4 w 1586"/>
                <a:gd name="T7" fmla="*/ 2 h 821"/>
                <a:gd name="T8" fmla="*/ 4 w 1586"/>
                <a:gd name="T9" fmla="*/ 2 h 821"/>
                <a:gd name="T10" fmla="*/ 3 w 1586"/>
                <a:gd name="T11" fmla="*/ 2 h 821"/>
                <a:gd name="T12" fmla="*/ 3 w 1586"/>
                <a:gd name="T13" fmla="*/ 2 h 821"/>
                <a:gd name="T14" fmla="*/ 1 w 1586"/>
                <a:gd name="T15" fmla="*/ 1 h 821"/>
                <a:gd name="T16" fmla="*/ 0 w 1586"/>
                <a:gd name="T17" fmla="*/ 1 h 821"/>
                <a:gd name="T18" fmla="*/ 1 w 1586"/>
                <a:gd name="T19" fmla="*/ 1 h 821"/>
                <a:gd name="T20" fmla="*/ 1 w 1586"/>
                <a:gd name="T21" fmla="*/ 0 h 821"/>
                <a:gd name="T22" fmla="*/ 1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14"/>
            <p:cNvSpPr>
              <a:spLocks/>
            </p:cNvSpPr>
            <p:nvPr userDrawn="1"/>
          </p:nvSpPr>
          <p:spPr bwMode="auto">
            <a:xfrm>
              <a:off x="129" y="3808"/>
              <a:ext cx="524" cy="374"/>
            </a:xfrm>
            <a:custGeom>
              <a:avLst/>
              <a:gdLst>
                <a:gd name="T0" fmla="*/ 0 w 1049"/>
                <a:gd name="T1" fmla="*/ 1 h 747"/>
                <a:gd name="T2" fmla="*/ 1 w 1049"/>
                <a:gd name="T3" fmla="*/ 2 h 747"/>
                <a:gd name="T4" fmla="*/ 1 w 1049"/>
                <a:gd name="T5" fmla="*/ 2 h 747"/>
                <a:gd name="T6" fmla="*/ 2 w 1049"/>
                <a:gd name="T7" fmla="*/ 1 h 747"/>
                <a:gd name="T8" fmla="*/ 0 w 1049"/>
                <a:gd name="T9" fmla="*/ 0 h 747"/>
                <a:gd name="T10" fmla="*/ 0 w 1049"/>
                <a:gd name="T11" fmla="*/ 1 h 747"/>
                <a:gd name="T12" fmla="*/ 0 w 1049"/>
                <a:gd name="T13" fmla="*/ 1 h 747"/>
                <a:gd name="T14" fmla="*/ 0 w 1049"/>
                <a:gd name="T15" fmla="*/ 1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15"/>
            <p:cNvSpPr>
              <a:spLocks/>
            </p:cNvSpPr>
            <p:nvPr userDrawn="1"/>
          </p:nvSpPr>
          <p:spPr bwMode="auto">
            <a:xfrm>
              <a:off x="485" y="3533"/>
              <a:ext cx="135" cy="120"/>
            </a:xfrm>
            <a:custGeom>
              <a:avLst/>
              <a:gdLst>
                <a:gd name="T0" fmla="*/ 0 w 272"/>
                <a:gd name="T1" fmla="*/ 0 h 241"/>
                <a:gd name="T2" fmla="*/ 0 w 272"/>
                <a:gd name="T3" fmla="*/ 0 h 241"/>
                <a:gd name="T4" fmla="*/ 0 w 272"/>
                <a:gd name="T5" fmla="*/ 0 h 241"/>
                <a:gd name="T6" fmla="*/ 0 w 272"/>
                <a:gd name="T7" fmla="*/ 0 h 241"/>
                <a:gd name="T8" fmla="*/ 0 w 272"/>
                <a:gd name="T9" fmla="*/ 0 h 241"/>
                <a:gd name="T10" fmla="*/ 0 w 272"/>
                <a:gd name="T11" fmla="*/ 0 h 241"/>
                <a:gd name="T12" fmla="*/ 0 w 272"/>
                <a:gd name="T13" fmla="*/ 0 h 241"/>
                <a:gd name="T14" fmla="*/ 0 w 272"/>
                <a:gd name="T15" fmla="*/ 0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16"/>
            <p:cNvSpPr>
              <a:spLocks/>
            </p:cNvSpPr>
            <p:nvPr userDrawn="1"/>
          </p:nvSpPr>
          <p:spPr bwMode="auto">
            <a:xfrm>
              <a:off x="640" y="4164"/>
              <a:ext cx="78" cy="111"/>
            </a:xfrm>
            <a:custGeom>
              <a:avLst/>
              <a:gdLst>
                <a:gd name="T0" fmla="*/ 1 w 152"/>
                <a:gd name="T1" fmla="*/ 0 h 224"/>
                <a:gd name="T2" fmla="*/ 1 w 152"/>
                <a:gd name="T3" fmla="*/ 0 h 224"/>
                <a:gd name="T4" fmla="*/ 0 w 152"/>
                <a:gd name="T5" fmla="*/ 0 h 224"/>
                <a:gd name="T6" fmla="*/ 1 w 152"/>
                <a:gd name="T7" fmla="*/ 0 h 224"/>
                <a:gd name="T8" fmla="*/ 1 w 152"/>
                <a:gd name="T9" fmla="*/ 0 h 224"/>
                <a:gd name="T10" fmla="*/ 1 w 152"/>
                <a:gd name="T11" fmla="*/ 0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17"/>
            <p:cNvSpPr>
              <a:spLocks/>
            </p:cNvSpPr>
            <p:nvPr userDrawn="1"/>
          </p:nvSpPr>
          <p:spPr bwMode="auto">
            <a:xfrm>
              <a:off x="503" y="3608"/>
              <a:ext cx="194" cy="381"/>
            </a:xfrm>
            <a:custGeom>
              <a:avLst/>
              <a:gdLst>
                <a:gd name="T0" fmla="*/ 0 w 386"/>
                <a:gd name="T1" fmla="*/ 0 h 764"/>
                <a:gd name="T2" fmla="*/ 1 w 386"/>
                <a:gd name="T3" fmla="*/ 0 h 764"/>
                <a:gd name="T4" fmla="*/ 1 w 386"/>
                <a:gd name="T5" fmla="*/ 0 h 764"/>
                <a:gd name="T6" fmla="*/ 1 w 386"/>
                <a:gd name="T7" fmla="*/ 1 h 764"/>
                <a:gd name="T8" fmla="*/ 1 w 386"/>
                <a:gd name="T9" fmla="*/ 1 h 764"/>
                <a:gd name="T10" fmla="*/ 1 w 386"/>
                <a:gd name="T11" fmla="*/ 1 h 764"/>
                <a:gd name="T12" fmla="*/ 0 w 386"/>
                <a:gd name="T13" fmla="*/ 0 h 764"/>
                <a:gd name="T14" fmla="*/ 0 w 386"/>
                <a:gd name="T15" fmla="*/ 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18"/>
            <p:cNvSpPr>
              <a:spLocks/>
            </p:cNvSpPr>
            <p:nvPr userDrawn="1"/>
          </p:nvSpPr>
          <p:spPr bwMode="auto">
            <a:xfrm>
              <a:off x="668" y="3590"/>
              <a:ext cx="365" cy="175"/>
            </a:xfrm>
            <a:custGeom>
              <a:avLst/>
              <a:gdLst>
                <a:gd name="T0" fmla="*/ 2 w 728"/>
                <a:gd name="T1" fmla="*/ 0 h 348"/>
                <a:gd name="T2" fmla="*/ 0 w 728"/>
                <a:gd name="T3" fmla="*/ 1 h 348"/>
                <a:gd name="T4" fmla="*/ 1 w 728"/>
                <a:gd name="T5" fmla="*/ 1 h 348"/>
                <a:gd name="T6" fmla="*/ 2 w 728"/>
                <a:gd name="T7" fmla="*/ 1 h 348"/>
                <a:gd name="T8" fmla="*/ 2 w 728"/>
                <a:gd name="T9" fmla="*/ 1 h 348"/>
                <a:gd name="T10" fmla="*/ 2 w 728"/>
                <a:gd name="T11" fmla="*/ 0 h 348"/>
                <a:gd name="T12" fmla="*/ 2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19"/>
            <p:cNvSpPr>
              <a:spLocks/>
            </p:cNvSpPr>
            <p:nvPr userDrawn="1"/>
          </p:nvSpPr>
          <p:spPr bwMode="auto">
            <a:xfrm>
              <a:off x="348" y="3692"/>
              <a:ext cx="156" cy="68"/>
            </a:xfrm>
            <a:custGeom>
              <a:avLst/>
              <a:gdLst>
                <a:gd name="T0" fmla="*/ 1 w 312"/>
                <a:gd name="T1" fmla="*/ 0 h 135"/>
                <a:gd name="T2" fmla="*/ 0 w 312"/>
                <a:gd name="T3" fmla="*/ 1 h 135"/>
                <a:gd name="T4" fmla="*/ 1 w 312"/>
                <a:gd name="T5" fmla="*/ 1 h 135"/>
                <a:gd name="T6" fmla="*/ 1 w 312"/>
                <a:gd name="T7" fmla="*/ 0 h 135"/>
                <a:gd name="T8" fmla="*/ 1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58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59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2" name="Freeform 22"/>
                <p:cNvSpPr>
                  <a:spLocks/>
                </p:cNvSpPr>
                <p:nvPr userDrawn="1"/>
              </p:nvSpPr>
              <p:spPr bwMode="auto">
                <a:xfrm>
                  <a:off x="499" y="3588"/>
                  <a:ext cx="157" cy="86"/>
                </a:xfrm>
                <a:custGeom>
                  <a:avLst/>
                  <a:gdLst>
                    <a:gd name="T0" fmla="*/ 0 w 313"/>
                    <a:gd name="T1" fmla="*/ 0 h 175"/>
                    <a:gd name="T2" fmla="*/ 1 w 313"/>
                    <a:gd name="T3" fmla="*/ 0 h 175"/>
                    <a:gd name="T4" fmla="*/ 1 w 313"/>
                    <a:gd name="T5" fmla="*/ 0 h 175"/>
                    <a:gd name="T6" fmla="*/ 1 w 313"/>
                    <a:gd name="T7" fmla="*/ 0 h 175"/>
                    <a:gd name="T8" fmla="*/ 1 w 313"/>
                    <a:gd name="T9" fmla="*/ 0 h 175"/>
                    <a:gd name="T10" fmla="*/ 1 w 313"/>
                    <a:gd name="T11" fmla="*/ 0 h 175"/>
                    <a:gd name="T12" fmla="*/ 1 w 313"/>
                    <a:gd name="T13" fmla="*/ 0 h 175"/>
                    <a:gd name="T14" fmla="*/ 1 w 313"/>
                    <a:gd name="T15" fmla="*/ 0 h 175"/>
                    <a:gd name="T16" fmla="*/ 0 w 313"/>
                    <a:gd name="T17" fmla="*/ 0 h 175"/>
                    <a:gd name="T18" fmla="*/ 0 w 313"/>
                    <a:gd name="T19" fmla="*/ 0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3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4"/>
                </a:xfrm>
                <a:custGeom>
                  <a:avLst/>
                  <a:gdLst>
                    <a:gd name="T0" fmla="*/ 0 w 230"/>
                    <a:gd name="T1" fmla="*/ 1 h 266"/>
                    <a:gd name="T2" fmla="*/ 1 w 230"/>
                    <a:gd name="T3" fmla="*/ 1 h 266"/>
                    <a:gd name="T4" fmla="*/ 1 w 230"/>
                    <a:gd name="T5" fmla="*/ 1 h 266"/>
                    <a:gd name="T6" fmla="*/ 1 w 230"/>
                    <a:gd name="T7" fmla="*/ 1 h 266"/>
                    <a:gd name="T8" fmla="*/ 1 w 230"/>
                    <a:gd name="T9" fmla="*/ 0 h 266"/>
                    <a:gd name="T10" fmla="*/ 1 w 230"/>
                    <a:gd name="T11" fmla="*/ 1 h 266"/>
                    <a:gd name="T12" fmla="*/ 1 w 230"/>
                    <a:gd name="T13" fmla="*/ 1 h 266"/>
                    <a:gd name="T14" fmla="*/ 0 w 230"/>
                    <a:gd name="T15" fmla="*/ 1 h 266"/>
                    <a:gd name="T16" fmla="*/ 0 w 230"/>
                    <a:gd name="T17" fmla="*/ 1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4" name="Freeform 24"/>
                <p:cNvSpPr>
                  <a:spLocks/>
                </p:cNvSpPr>
                <p:nvPr userDrawn="1"/>
              </p:nvSpPr>
              <p:spPr bwMode="auto">
                <a:xfrm>
                  <a:off x="1005" y="3563"/>
                  <a:ext cx="44" cy="118"/>
                </a:xfrm>
                <a:custGeom>
                  <a:avLst/>
                  <a:gdLst>
                    <a:gd name="T0" fmla="*/ 0 w 87"/>
                    <a:gd name="T1" fmla="*/ 1 h 234"/>
                    <a:gd name="T2" fmla="*/ 1 w 87"/>
                    <a:gd name="T3" fmla="*/ 1 h 234"/>
                    <a:gd name="T4" fmla="*/ 1 w 87"/>
                    <a:gd name="T5" fmla="*/ 1 h 234"/>
                    <a:gd name="T6" fmla="*/ 1 w 87"/>
                    <a:gd name="T7" fmla="*/ 1 h 234"/>
                    <a:gd name="T8" fmla="*/ 1 w 87"/>
                    <a:gd name="T9" fmla="*/ 1 h 234"/>
                    <a:gd name="T10" fmla="*/ 1 w 87"/>
                    <a:gd name="T11" fmla="*/ 1 h 234"/>
                    <a:gd name="T12" fmla="*/ 1 w 87"/>
                    <a:gd name="T13" fmla="*/ 0 h 234"/>
                    <a:gd name="T14" fmla="*/ 0 w 87"/>
                    <a:gd name="T15" fmla="*/ 1 h 234"/>
                    <a:gd name="T16" fmla="*/ 0 w 87"/>
                    <a:gd name="T17" fmla="*/ 1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60" name="Freeform 25"/>
              <p:cNvSpPr>
                <a:spLocks/>
              </p:cNvSpPr>
              <p:nvPr userDrawn="1"/>
            </p:nvSpPr>
            <p:spPr bwMode="auto">
              <a:xfrm>
                <a:off x="75" y="3733"/>
                <a:ext cx="596" cy="250"/>
              </a:xfrm>
              <a:custGeom>
                <a:avLst/>
                <a:gdLst>
                  <a:gd name="T0" fmla="*/ 1 w 1190"/>
                  <a:gd name="T1" fmla="*/ 0 h 500"/>
                  <a:gd name="T2" fmla="*/ 3 w 1190"/>
                  <a:gd name="T3" fmla="*/ 1 h 500"/>
                  <a:gd name="T4" fmla="*/ 3 w 1190"/>
                  <a:gd name="T5" fmla="*/ 1 h 500"/>
                  <a:gd name="T6" fmla="*/ 0 w 1190"/>
                  <a:gd name="T7" fmla="*/ 1 h 500"/>
                  <a:gd name="T8" fmla="*/ 1 w 1190"/>
                  <a:gd name="T9" fmla="*/ 0 h 500"/>
                  <a:gd name="T10" fmla="*/ 1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1" name="Freeform 26"/>
              <p:cNvSpPr>
                <a:spLocks/>
              </p:cNvSpPr>
              <p:nvPr userDrawn="1"/>
            </p:nvSpPr>
            <p:spPr bwMode="auto">
              <a:xfrm>
                <a:off x="261" y="3887"/>
                <a:ext cx="243" cy="147"/>
              </a:xfrm>
              <a:custGeom>
                <a:avLst/>
                <a:gdLst>
                  <a:gd name="T0" fmla="*/ 0 w 489"/>
                  <a:gd name="T1" fmla="*/ 0 h 296"/>
                  <a:gd name="T2" fmla="*/ 0 w 489"/>
                  <a:gd name="T3" fmla="*/ 0 h 296"/>
                  <a:gd name="T4" fmla="*/ 0 w 489"/>
                  <a:gd name="T5" fmla="*/ 0 h 296"/>
                  <a:gd name="T6" fmla="*/ 0 w 489"/>
                  <a:gd name="T7" fmla="*/ 0 h 296"/>
                  <a:gd name="T8" fmla="*/ 0 w 489"/>
                  <a:gd name="T9" fmla="*/ 0 h 296"/>
                  <a:gd name="T10" fmla="*/ 0 w 489"/>
                  <a:gd name="T11" fmla="*/ 0 h 296"/>
                  <a:gd name="T12" fmla="*/ 0 w 489"/>
                  <a:gd name="T13" fmla="*/ 0 h 296"/>
                  <a:gd name="T14" fmla="*/ 0 w 489"/>
                  <a:gd name="T15" fmla="*/ 0 h 296"/>
                  <a:gd name="T16" fmla="*/ 0 w 489"/>
                  <a:gd name="T17" fmla="*/ 0 h 296"/>
                  <a:gd name="T18" fmla="*/ 0 w 489"/>
                  <a:gd name="T19" fmla="*/ 0 h 296"/>
                  <a:gd name="T20" fmla="*/ 0 w 489"/>
                  <a:gd name="T21" fmla="*/ 0 h 296"/>
                  <a:gd name="T22" fmla="*/ 0 w 489"/>
                  <a:gd name="T23" fmla="*/ 0 h 296"/>
                  <a:gd name="T24" fmla="*/ 0 w 489"/>
                  <a:gd name="T25" fmla="*/ 0 h 296"/>
                  <a:gd name="T26" fmla="*/ 0 w 489"/>
                  <a:gd name="T27" fmla="*/ 0 h 296"/>
                  <a:gd name="T28" fmla="*/ 0 w 489"/>
                  <a:gd name="T29" fmla="*/ 0 h 296"/>
                  <a:gd name="T30" fmla="*/ 0 w 489"/>
                  <a:gd name="T31" fmla="*/ 0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2" name="Freeform 27"/>
              <p:cNvSpPr>
                <a:spLocks/>
              </p:cNvSpPr>
              <p:nvPr userDrawn="1"/>
            </p:nvSpPr>
            <p:spPr bwMode="auto">
              <a:xfrm>
                <a:off x="564" y="3681"/>
                <a:ext cx="107" cy="238"/>
              </a:xfrm>
              <a:custGeom>
                <a:avLst/>
                <a:gdLst>
                  <a:gd name="T0" fmla="*/ 1 w 213"/>
                  <a:gd name="T1" fmla="*/ 0 h 478"/>
                  <a:gd name="T2" fmla="*/ 1 w 213"/>
                  <a:gd name="T3" fmla="*/ 0 h 478"/>
                  <a:gd name="T4" fmla="*/ 1 w 213"/>
                  <a:gd name="T5" fmla="*/ 0 h 478"/>
                  <a:gd name="T6" fmla="*/ 1 w 213"/>
                  <a:gd name="T7" fmla="*/ 0 h 478"/>
                  <a:gd name="T8" fmla="*/ 1 w 213"/>
                  <a:gd name="T9" fmla="*/ 0 h 478"/>
                  <a:gd name="T10" fmla="*/ 1 w 213"/>
                  <a:gd name="T11" fmla="*/ 0 h 478"/>
                  <a:gd name="T12" fmla="*/ 1 w 213"/>
                  <a:gd name="T13" fmla="*/ 0 h 478"/>
                  <a:gd name="T14" fmla="*/ 0 w 213"/>
                  <a:gd name="T15" fmla="*/ 0 h 478"/>
                  <a:gd name="T16" fmla="*/ 1 w 213"/>
                  <a:gd name="T17" fmla="*/ 0 h 478"/>
                  <a:gd name="T18" fmla="*/ 1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63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4" name="Freeform 29"/>
                <p:cNvSpPr>
                  <a:spLocks/>
                </p:cNvSpPr>
                <p:nvPr userDrawn="1"/>
              </p:nvSpPr>
              <p:spPr bwMode="auto">
                <a:xfrm>
                  <a:off x="670" y="4048"/>
                  <a:ext cx="74" cy="86"/>
                </a:xfrm>
                <a:custGeom>
                  <a:avLst/>
                  <a:gdLst>
                    <a:gd name="T0" fmla="*/ 0 w 150"/>
                    <a:gd name="T1" fmla="*/ 0 h 173"/>
                    <a:gd name="T2" fmla="*/ 0 w 150"/>
                    <a:gd name="T3" fmla="*/ 0 h 173"/>
                    <a:gd name="T4" fmla="*/ 0 w 150"/>
                    <a:gd name="T5" fmla="*/ 0 h 173"/>
                    <a:gd name="T6" fmla="*/ 0 w 150"/>
                    <a:gd name="T7" fmla="*/ 0 h 173"/>
                    <a:gd name="T8" fmla="*/ 0 w 150"/>
                    <a:gd name="T9" fmla="*/ 0 h 173"/>
                    <a:gd name="T10" fmla="*/ 0 w 150"/>
                    <a:gd name="T11" fmla="*/ 0 h 173"/>
                    <a:gd name="T12" fmla="*/ 0 w 150"/>
                    <a:gd name="T13" fmla="*/ 0 h 173"/>
                    <a:gd name="T14" fmla="*/ 0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5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3" cy="440"/>
                </a:xfrm>
                <a:custGeom>
                  <a:avLst/>
                  <a:gdLst>
                    <a:gd name="T0" fmla="*/ 1 w 1684"/>
                    <a:gd name="T1" fmla="*/ 0 h 880"/>
                    <a:gd name="T2" fmla="*/ 1 w 1684"/>
                    <a:gd name="T3" fmla="*/ 1 h 880"/>
                    <a:gd name="T4" fmla="*/ 0 w 1684"/>
                    <a:gd name="T5" fmla="*/ 1 h 880"/>
                    <a:gd name="T6" fmla="*/ 1 w 1684"/>
                    <a:gd name="T7" fmla="*/ 1 h 880"/>
                    <a:gd name="T8" fmla="*/ 3 w 1684"/>
                    <a:gd name="T9" fmla="*/ 2 h 880"/>
                    <a:gd name="T10" fmla="*/ 3 w 1684"/>
                    <a:gd name="T11" fmla="*/ 2 h 880"/>
                    <a:gd name="T12" fmla="*/ 4 w 1684"/>
                    <a:gd name="T13" fmla="*/ 2 h 880"/>
                    <a:gd name="T14" fmla="*/ 4 w 1684"/>
                    <a:gd name="T15" fmla="*/ 2 h 880"/>
                    <a:gd name="T16" fmla="*/ 3 w 1684"/>
                    <a:gd name="T17" fmla="*/ 2 h 880"/>
                    <a:gd name="T18" fmla="*/ 3 w 1684"/>
                    <a:gd name="T19" fmla="*/ 1 h 880"/>
                    <a:gd name="T20" fmla="*/ 3 w 1684"/>
                    <a:gd name="T21" fmla="*/ 2 h 880"/>
                    <a:gd name="T22" fmla="*/ 3 w 1684"/>
                    <a:gd name="T23" fmla="*/ 2 h 880"/>
                    <a:gd name="T24" fmla="*/ 4 w 1684"/>
                    <a:gd name="T25" fmla="*/ 2 h 880"/>
                    <a:gd name="T26" fmla="*/ 3 w 1684"/>
                    <a:gd name="T27" fmla="*/ 2 h 880"/>
                    <a:gd name="T28" fmla="*/ 3 w 1684"/>
                    <a:gd name="T29" fmla="*/ 2 h 880"/>
                    <a:gd name="T30" fmla="*/ 3 w 1684"/>
                    <a:gd name="T31" fmla="*/ 2 h 880"/>
                    <a:gd name="T32" fmla="*/ 3 w 1684"/>
                    <a:gd name="T33" fmla="*/ 2 h 880"/>
                    <a:gd name="T34" fmla="*/ 3 w 1684"/>
                    <a:gd name="T35" fmla="*/ 2 h 880"/>
                    <a:gd name="T36" fmla="*/ 3 w 1684"/>
                    <a:gd name="T37" fmla="*/ 2 h 880"/>
                    <a:gd name="T38" fmla="*/ 3 w 1684"/>
                    <a:gd name="T39" fmla="*/ 2 h 880"/>
                    <a:gd name="T40" fmla="*/ 1 w 1684"/>
                    <a:gd name="T41" fmla="*/ 1 h 880"/>
                    <a:gd name="T42" fmla="*/ 1 w 1684"/>
                    <a:gd name="T43" fmla="*/ 1 h 880"/>
                    <a:gd name="T44" fmla="*/ 1 w 1684"/>
                    <a:gd name="T45" fmla="*/ 1 h 880"/>
                    <a:gd name="T46" fmla="*/ 1 w 1684"/>
                    <a:gd name="T47" fmla="*/ 0 h 880"/>
                    <a:gd name="T48" fmla="*/ 1 w 1684"/>
                    <a:gd name="T49" fmla="*/ 0 h 880"/>
                    <a:gd name="T50" fmla="*/ 1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6" name="Freeform 31"/>
                <p:cNvSpPr>
                  <a:spLocks/>
                </p:cNvSpPr>
                <p:nvPr userDrawn="1"/>
              </p:nvSpPr>
              <p:spPr bwMode="auto">
                <a:xfrm>
                  <a:off x="107" y="3769"/>
                  <a:ext cx="80" cy="168"/>
                </a:xfrm>
                <a:custGeom>
                  <a:avLst/>
                  <a:gdLst>
                    <a:gd name="T0" fmla="*/ 1 w 160"/>
                    <a:gd name="T1" fmla="*/ 0 h 335"/>
                    <a:gd name="T2" fmla="*/ 1 w 160"/>
                    <a:gd name="T3" fmla="*/ 1 h 335"/>
                    <a:gd name="T4" fmla="*/ 0 w 160"/>
                    <a:gd name="T5" fmla="*/ 1 h 335"/>
                    <a:gd name="T6" fmla="*/ 1 w 160"/>
                    <a:gd name="T7" fmla="*/ 1 h 335"/>
                    <a:gd name="T8" fmla="*/ 1 w 160"/>
                    <a:gd name="T9" fmla="*/ 1 h 335"/>
                    <a:gd name="T10" fmla="*/ 1 w 160"/>
                    <a:gd name="T11" fmla="*/ 1 h 335"/>
                    <a:gd name="T12" fmla="*/ 1 w 160"/>
                    <a:gd name="T13" fmla="*/ 1 h 335"/>
                    <a:gd name="T14" fmla="*/ 1 w 160"/>
                    <a:gd name="T15" fmla="*/ 0 h 335"/>
                    <a:gd name="T16" fmla="*/ 1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7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1 w 642"/>
                    <a:gd name="T1" fmla="*/ 2 h 1188"/>
                    <a:gd name="T2" fmla="*/ 0 w 642"/>
                    <a:gd name="T3" fmla="*/ 1 h 1188"/>
                    <a:gd name="T4" fmla="*/ 1 w 642"/>
                    <a:gd name="T5" fmla="*/ 1 h 1188"/>
                    <a:gd name="T6" fmla="*/ 1 w 642"/>
                    <a:gd name="T7" fmla="*/ 0 h 1188"/>
                    <a:gd name="T8" fmla="*/ 1 w 642"/>
                    <a:gd name="T9" fmla="*/ 1 h 1188"/>
                    <a:gd name="T10" fmla="*/ 2 w 642"/>
                    <a:gd name="T11" fmla="*/ 3 h 1188"/>
                    <a:gd name="T12" fmla="*/ 2 w 642"/>
                    <a:gd name="T13" fmla="*/ 3 h 1188"/>
                    <a:gd name="T14" fmla="*/ 1 w 642"/>
                    <a:gd name="T15" fmla="*/ 1 h 1188"/>
                    <a:gd name="T16" fmla="*/ 1 w 642"/>
                    <a:gd name="T17" fmla="*/ 1 h 1188"/>
                    <a:gd name="T18" fmla="*/ 1 w 642"/>
                    <a:gd name="T19" fmla="*/ 1 h 1188"/>
                    <a:gd name="T20" fmla="*/ 1 w 642"/>
                    <a:gd name="T21" fmla="*/ 1 h 1188"/>
                    <a:gd name="T22" fmla="*/ 1 w 642"/>
                    <a:gd name="T23" fmla="*/ 2 h 1188"/>
                    <a:gd name="T24" fmla="*/ 1 w 642"/>
                    <a:gd name="T25" fmla="*/ 2 h 1188"/>
                    <a:gd name="T26" fmla="*/ 1 w 642"/>
                    <a:gd name="T27" fmla="*/ 2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8" name="Freeform 33"/>
                <p:cNvSpPr>
                  <a:spLocks/>
                </p:cNvSpPr>
                <p:nvPr userDrawn="1"/>
              </p:nvSpPr>
              <p:spPr bwMode="auto">
                <a:xfrm>
                  <a:off x="577" y="3651"/>
                  <a:ext cx="96" cy="252"/>
                </a:xfrm>
                <a:custGeom>
                  <a:avLst/>
                  <a:gdLst>
                    <a:gd name="T0" fmla="*/ 0 w 192"/>
                    <a:gd name="T1" fmla="*/ 1 h 504"/>
                    <a:gd name="T2" fmla="*/ 1 w 192"/>
                    <a:gd name="T3" fmla="*/ 1 h 504"/>
                    <a:gd name="T4" fmla="*/ 1 w 192"/>
                    <a:gd name="T5" fmla="*/ 1 h 504"/>
                    <a:gd name="T6" fmla="*/ 1 w 192"/>
                    <a:gd name="T7" fmla="*/ 1 h 504"/>
                    <a:gd name="T8" fmla="*/ 1 w 192"/>
                    <a:gd name="T9" fmla="*/ 1 h 504"/>
                    <a:gd name="T10" fmla="*/ 1 w 192"/>
                    <a:gd name="T11" fmla="*/ 1 h 504"/>
                    <a:gd name="T12" fmla="*/ 1 w 192"/>
                    <a:gd name="T13" fmla="*/ 1 h 504"/>
                    <a:gd name="T14" fmla="*/ 1 w 192"/>
                    <a:gd name="T15" fmla="*/ 1 h 504"/>
                    <a:gd name="T16" fmla="*/ 1 w 192"/>
                    <a:gd name="T17" fmla="*/ 0 h 504"/>
                    <a:gd name="T18" fmla="*/ 0 w 192"/>
                    <a:gd name="T19" fmla="*/ 1 h 504"/>
                    <a:gd name="T20" fmla="*/ 0 w 192"/>
                    <a:gd name="T21" fmla="*/ 1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9" name="Freeform 34"/>
                <p:cNvSpPr>
                  <a:spLocks/>
                </p:cNvSpPr>
                <p:nvPr userDrawn="1"/>
              </p:nvSpPr>
              <p:spPr bwMode="auto">
                <a:xfrm>
                  <a:off x="327" y="3631"/>
                  <a:ext cx="196" cy="134"/>
                </a:xfrm>
                <a:custGeom>
                  <a:avLst/>
                  <a:gdLst>
                    <a:gd name="T0" fmla="*/ 1 w 390"/>
                    <a:gd name="T1" fmla="*/ 0 h 269"/>
                    <a:gd name="T2" fmla="*/ 1 w 390"/>
                    <a:gd name="T3" fmla="*/ 0 h 269"/>
                    <a:gd name="T4" fmla="*/ 1 w 390"/>
                    <a:gd name="T5" fmla="*/ 0 h 269"/>
                    <a:gd name="T6" fmla="*/ 0 w 390"/>
                    <a:gd name="T7" fmla="*/ 0 h 269"/>
                    <a:gd name="T8" fmla="*/ 0 w 390"/>
                    <a:gd name="T9" fmla="*/ 0 h 269"/>
                    <a:gd name="T10" fmla="*/ 1 w 390"/>
                    <a:gd name="T11" fmla="*/ 0 h 269"/>
                    <a:gd name="T12" fmla="*/ 1 w 390"/>
                    <a:gd name="T13" fmla="*/ 0 h 269"/>
                    <a:gd name="T14" fmla="*/ 1 w 390"/>
                    <a:gd name="T15" fmla="*/ 0 h 269"/>
                    <a:gd name="T16" fmla="*/ 1 w 390"/>
                    <a:gd name="T17" fmla="*/ 0 h 269"/>
                    <a:gd name="T18" fmla="*/ 1 w 390"/>
                    <a:gd name="T19" fmla="*/ 0 h 269"/>
                    <a:gd name="T20" fmla="*/ 1 w 390"/>
                    <a:gd name="T21" fmla="*/ 0 h 269"/>
                    <a:gd name="T22" fmla="*/ 1 w 390"/>
                    <a:gd name="T23" fmla="*/ 0 h 269"/>
                    <a:gd name="T24" fmla="*/ 1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0" name="Freeform 35"/>
                <p:cNvSpPr>
                  <a:spLocks/>
                </p:cNvSpPr>
                <p:nvPr userDrawn="1"/>
              </p:nvSpPr>
              <p:spPr bwMode="auto">
                <a:xfrm>
                  <a:off x="659" y="3538"/>
                  <a:ext cx="470" cy="213"/>
                </a:xfrm>
                <a:custGeom>
                  <a:avLst/>
                  <a:gdLst>
                    <a:gd name="T0" fmla="*/ 0 w 941"/>
                    <a:gd name="T1" fmla="*/ 1 h 424"/>
                    <a:gd name="T2" fmla="*/ 1 w 941"/>
                    <a:gd name="T3" fmla="*/ 0 h 424"/>
                    <a:gd name="T4" fmla="*/ 1 w 941"/>
                    <a:gd name="T5" fmla="*/ 1 h 424"/>
                    <a:gd name="T6" fmla="*/ 1 w 941"/>
                    <a:gd name="T7" fmla="*/ 1 h 424"/>
                    <a:gd name="T8" fmla="*/ 1 w 941"/>
                    <a:gd name="T9" fmla="*/ 1 h 424"/>
                    <a:gd name="T10" fmla="*/ 0 w 941"/>
                    <a:gd name="T11" fmla="*/ 1 h 424"/>
                    <a:gd name="T12" fmla="*/ 0 w 941"/>
                    <a:gd name="T13" fmla="*/ 1 h 424"/>
                    <a:gd name="T14" fmla="*/ 1 w 941"/>
                    <a:gd name="T15" fmla="*/ 1 h 424"/>
                    <a:gd name="T16" fmla="*/ 1 w 941"/>
                    <a:gd name="T17" fmla="*/ 1 h 424"/>
                    <a:gd name="T18" fmla="*/ 1 w 941"/>
                    <a:gd name="T19" fmla="*/ 1 h 424"/>
                    <a:gd name="T20" fmla="*/ 0 w 941"/>
                    <a:gd name="T21" fmla="*/ 1 h 424"/>
                    <a:gd name="T22" fmla="*/ 0 w 941"/>
                    <a:gd name="T23" fmla="*/ 1 h 424"/>
                    <a:gd name="T24" fmla="*/ 0 w 941"/>
                    <a:gd name="T25" fmla="*/ 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1" name="Freeform 36"/>
                <p:cNvSpPr>
                  <a:spLocks/>
                </p:cNvSpPr>
                <p:nvPr userDrawn="1"/>
              </p:nvSpPr>
              <p:spPr bwMode="auto">
                <a:xfrm>
                  <a:off x="718" y="3606"/>
                  <a:ext cx="244" cy="86"/>
                </a:xfrm>
                <a:custGeom>
                  <a:avLst/>
                  <a:gdLst>
                    <a:gd name="T0" fmla="*/ 0 w 488"/>
                    <a:gd name="T1" fmla="*/ 0 h 173"/>
                    <a:gd name="T2" fmla="*/ 1 w 488"/>
                    <a:gd name="T3" fmla="*/ 0 h 173"/>
                    <a:gd name="T4" fmla="*/ 1 w 488"/>
                    <a:gd name="T5" fmla="*/ 0 h 173"/>
                    <a:gd name="T6" fmla="*/ 1 w 488"/>
                    <a:gd name="T7" fmla="*/ 0 h 173"/>
                    <a:gd name="T8" fmla="*/ 1 w 488"/>
                    <a:gd name="T9" fmla="*/ 0 h 173"/>
                    <a:gd name="T10" fmla="*/ 1 w 488"/>
                    <a:gd name="T11" fmla="*/ 0 h 173"/>
                    <a:gd name="T12" fmla="*/ 1 w 488"/>
                    <a:gd name="T13" fmla="*/ 0 h 173"/>
                    <a:gd name="T14" fmla="*/ 1 w 488"/>
                    <a:gd name="T15" fmla="*/ 0 h 173"/>
                    <a:gd name="T16" fmla="*/ 1 w 488"/>
                    <a:gd name="T17" fmla="*/ 0 h 173"/>
                    <a:gd name="T18" fmla="*/ 1 w 488"/>
                    <a:gd name="T19" fmla="*/ 0 h 173"/>
                    <a:gd name="T20" fmla="*/ 1 w 488"/>
                    <a:gd name="T21" fmla="*/ 0 h 173"/>
                    <a:gd name="T22" fmla="*/ 1 w 488"/>
                    <a:gd name="T23" fmla="*/ 0 h 173"/>
                    <a:gd name="T24" fmla="*/ 1 w 488"/>
                    <a:gd name="T25" fmla="*/ 0 h 173"/>
                    <a:gd name="T26" fmla="*/ 1 w 488"/>
                    <a:gd name="T27" fmla="*/ 0 h 173"/>
                    <a:gd name="T28" fmla="*/ 0 w 488"/>
                    <a:gd name="T29" fmla="*/ 0 h 173"/>
                    <a:gd name="T30" fmla="*/ 0 w 488"/>
                    <a:gd name="T31" fmla="*/ 0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029" name="Group 37"/>
          <p:cNvGrpSpPr>
            <a:grpSpLocks/>
          </p:cNvGrpSpPr>
          <p:nvPr/>
        </p:nvGrpSpPr>
        <p:grpSpPr bwMode="auto">
          <a:xfrm>
            <a:off x="8532813" y="1808163"/>
            <a:ext cx="390525" cy="4537075"/>
            <a:chOff x="5468" y="1333"/>
            <a:chExt cx="243" cy="2714"/>
          </a:xfrm>
        </p:grpSpPr>
        <p:sp>
          <p:nvSpPr>
            <p:cNvPr id="1047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0 w 772"/>
                <a:gd name="T1" fmla="*/ 2 h 3266"/>
                <a:gd name="T2" fmla="*/ 0 w 772"/>
                <a:gd name="T3" fmla="*/ 2 h 3266"/>
                <a:gd name="T4" fmla="*/ 0 w 772"/>
                <a:gd name="T5" fmla="*/ 1 h 3266"/>
                <a:gd name="T6" fmla="*/ 0 w 772"/>
                <a:gd name="T7" fmla="*/ 1 h 3266"/>
                <a:gd name="T8" fmla="*/ 0 w 772"/>
                <a:gd name="T9" fmla="*/ 1 h 3266"/>
                <a:gd name="T10" fmla="*/ 0 w 772"/>
                <a:gd name="T11" fmla="*/ 1 h 3266"/>
                <a:gd name="T12" fmla="*/ 0 w 772"/>
                <a:gd name="T13" fmla="*/ 1 h 3266"/>
                <a:gd name="T14" fmla="*/ 0 w 772"/>
                <a:gd name="T15" fmla="*/ 1 h 3266"/>
                <a:gd name="T16" fmla="*/ 0 w 772"/>
                <a:gd name="T17" fmla="*/ 1 h 3266"/>
                <a:gd name="T18" fmla="*/ 0 w 772"/>
                <a:gd name="T19" fmla="*/ 1 h 3266"/>
                <a:gd name="T20" fmla="*/ 0 w 772"/>
                <a:gd name="T21" fmla="*/ 0 h 3266"/>
                <a:gd name="T22" fmla="*/ 0 w 772"/>
                <a:gd name="T23" fmla="*/ 0 h 3266"/>
                <a:gd name="T24" fmla="*/ 0 w 772"/>
                <a:gd name="T25" fmla="*/ 0 h 3266"/>
                <a:gd name="T26" fmla="*/ 0 w 772"/>
                <a:gd name="T27" fmla="*/ 0 h 3266"/>
                <a:gd name="T28" fmla="*/ 0 w 772"/>
                <a:gd name="T29" fmla="*/ 0 h 3266"/>
                <a:gd name="T30" fmla="*/ 0 w 772"/>
                <a:gd name="T31" fmla="*/ 0 h 3266"/>
                <a:gd name="T32" fmla="*/ 0 w 772"/>
                <a:gd name="T33" fmla="*/ 0 h 3266"/>
                <a:gd name="T34" fmla="*/ 0 w 772"/>
                <a:gd name="T35" fmla="*/ 0 h 3266"/>
                <a:gd name="T36" fmla="*/ 0 w 772"/>
                <a:gd name="T37" fmla="*/ 0 h 3266"/>
                <a:gd name="T38" fmla="*/ 0 w 772"/>
                <a:gd name="T39" fmla="*/ 0 h 3266"/>
                <a:gd name="T40" fmla="*/ 0 w 772"/>
                <a:gd name="T41" fmla="*/ 0 h 3266"/>
                <a:gd name="T42" fmla="*/ 0 w 772"/>
                <a:gd name="T43" fmla="*/ 1 h 3266"/>
                <a:gd name="T44" fmla="*/ 0 w 772"/>
                <a:gd name="T45" fmla="*/ 1 h 3266"/>
                <a:gd name="T46" fmla="*/ 0 w 772"/>
                <a:gd name="T47" fmla="*/ 1 h 3266"/>
                <a:gd name="T48" fmla="*/ 0 w 772"/>
                <a:gd name="T49" fmla="*/ 1 h 3266"/>
                <a:gd name="T50" fmla="*/ 0 w 772"/>
                <a:gd name="T51" fmla="*/ 1 h 3266"/>
                <a:gd name="T52" fmla="*/ 0 w 772"/>
                <a:gd name="T53" fmla="*/ 1 h 3266"/>
                <a:gd name="T54" fmla="*/ 0 w 772"/>
                <a:gd name="T55" fmla="*/ 1 h 3266"/>
                <a:gd name="T56" fmla="*/ 0 w 772"/>
                <a:gd name="T57" fmla="*/ 2 h 3266"/>
                <a:gd name="T58" fmla="*/ 0 w 772"/>
                <a:gd name="T59" fmla="*/ 2 h 3266"/>
                <a:gd name="T60" fmla="*/ 0 w 772"/>
                <a:gd name="T61" fmla="*/ 2 h 3266"/>
                <a:gd name="T62" fmla="*/ 0 w 772"/>
                <a:gd name="T63" fmla="*/ 2 h 3266"/>
                <a:gd name="T64" fmla="*/ 0 w 772"/>
                <a:gd name="T65" fmla="*/ 2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8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0 w 772"/>
                <a:gd name="T1" fmla="*/ 7 h 3266"/>
                <a:gd name="T2" fmla="*/ 0 w 772"/>
                <a:gd name="T3" fmla="*/ 6 h 3266"/>
                <a:gd name="T4" fmla="*/ 0 w 772"/>
                <a:gd name="T5" fmla="*/ 6 h 3266"/>
                <a:gd name="T6" fmla="*/ 0 w 772"/>
                <a:gd name="T7" fmla="*/ 5 h 3266"/>
                <a:gd name="T8" fmla="*/ 0 w 772"/>
                <a:gd name="T9" fmla="*/ 5 h 3266"/>
                <a:gd name="T10" fmla="*/ 0 w 772"/>
                <a:gd name="T11" fmla="*/ 5 h 3266"/>
                <a:gd name="T12" fmla="*/ 0 w 772"/>
                <a:gd name="T13" fmla="*/ 4 h 3266"/>
                <a:gd name="T14" fmla="*/ 0 w 772"/>
                <a:gd name="T15" fmla="*/ 4 h 3266"/>
                <a:gd name="T16" fmla="*/ 0 w 772"/>
                <a:gd name="T17" fmla="*/ 4 h 3266"/>
                <a:gd name="T18" fmla="*/ 0 w 772"/>
                <a:gd name="T19" fmla="*/ 4 h 3266"/>
                <a:gd name="T20" fmla="*/ 0 w 772"/>
                <a:gd name="T21" fmla="*/ 3 h 3266"/>
                <a:gd name="T22" fmla="*/ 0 w 772"/>
                <a:gd name="T23" fmla="*/ 2 h 3266"/>
                <a:gd name="T24" fmla="*/ 0 w 772"/>
                <a:gd name="T25" fmla="*/ 2 h 3266"/>
                <a:gd name="T26" fmla="*/ 0 w 772"/>
                <a:gd name="T27" fmla="*/ 2 h 3266"/>
                <a:gd name="T28" fmla="*/ 0 w 772"/>
                <a:gd name="T29" fmla="*/ 1 h 3266"/>
                <a:gd name="T30" fmla="*/ 0 w 772"/>
                <a:gd name="T31" fmla="*/ 0 h 3266"/>
                <a:gd name="T32" fmla="*/ 0 w 772"/>
                <a:gd name="T33" fmla="*/ 1 h 3266"/>
                <a:gd name="T34" fmla="*/ 0 w 772"/>
                <a:gd name="T35" fmla="*/ 2 h 3266"/>
                <a:gd name="T36" fmla="*/ 0 w 772"/>
                <a:gd name="T37" fmla="*/ 2 h 3266"/>
                <a:gd name="T38" fmla="*/ 0 w 772"/>
                <a:gd name="T39" fmla="*/ 2 h 3266"/>
                <a:gd name="T40" fmla="*/ 0 w 772"/>
                <a:gd name="T41" fmla="*/ 3 h 3266"/>
                <a:gd name="T42" fmla="*/ 0 w 772"/>
                <a:gd name="T43" fmla="*/ 3 h 3266"/>
                <a:gd name="T44" fmla="*/ 0 w 772"/>
                <a:gd name="T45" fmla="*/ 4 h 3266"/>
                <a:gd name="T46" fmla="*/ 0 w 772"/>
                <a:gd name="T47" fmla="*/ 4 h 3266"/>
                <a:gd name="T48" fmla="*/ 0 w 772"/>
                <a:gd name="T49" fmla="*/ 5 h 3266"/>
                <a:gd name="T50" fmla="*/ 0 w 772"/>
                <a:gd name="T51" fmla="*/ 5 h 3266"/>
                <a:gd name="T52" fmla="*/ 0 w 772"/>
                <a:gd name="T53" fmla="*/ 5 h 3266"/>
                <a:gd name="T54" fmla="*/ 0 w 772"/>
                <a:gd name="T55" fmla="*/ 6 h 3266"/>
                <a:gd name="T56" fmla="*/ 0 w 772"/>
                <a:gd name="T57" fmla="*/ 6 h 3266"/>
                <a:gd name="T58" fmla="*/ 0 w 772"/>
                <a:gd name="T59" fmla="*/ 7 h 3266"/>
                <a:gd name="T60" fmla="*/ 0 w 772"/>
                <a:gd name="T61" fmla="*/ 7 h 3266"/>
                <a:gd name="T62" fmla="*/ 0 w 772"/>
                <a:gd name="T63" fmla="*/ 7 h 3266"/>
                <a:gd name="T64" fmla="*/ 0 w 772"/>
                <a:gd name="T65" fmla="*/ 7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0" name="Group 53"/>
          <p:cNvGrpSpPr>
            <a:grpSpLocks/>
          </p:cNvGrpSpPr>
          <p:nvPr/>
        </p:nvGrpSpPr>
        <p:grpSpPr bwMode="auto">
          <a:xfrm>
            <a:off x="7920038" y="368300"/>
            <a:ext cx="1431925" cy="1273175"/>
            <a:chOff x="4609" y="57"/>
            <a:chExt cx="1373" cy="1204"/>
          </a:xfrm>
        </p:grpSpPr>
        <p:sp>
          <p:nvSpPr>
            <p:cNvPr id="1031" name="Freeform 2"/>
            <p:cNvSpPr>
              <a:spLocks/>
            </p:cNvSpPr>
            <p:nvPr/>
          </p:nvSpPr>
          <p:spPr bwMode="auto">
            <a:xfrm rot="-3172564">
              <a:off x="4901" y="-10"/>
              <a:ext cx="733" cy="1314"/>
            </a:xfrm>
            <a:custGeom>
              <a:avLst/>
              <a:gdLst>
                <a:gd name="T0" fmla="*/ 0 w 2903"/>
                <a:gd name="T1" fmla="*/ 0 h 3686"/>
                <a:gd name="T2" fmla="*/ 0 w 2903"/>
                <a:gd name="T3" fmla="*/ 0 h 3686"/>
                <a:gd name="T4" fmla="*/ 0 w 2903"/>
                <a:gd name="T5" fmla="*/ 0 h 3686"/>
                <a:gd name="T6" fmla="*/ 0 w 2903"/>
                <a:gd name="T7" fmla="*/ 0 h 3686"/>
                <a:gd name="T8" fmla="*/ 0 w 2903"/>
                <a:gd name="T9" fmla="*/ 0 h 3686"/>
                <a:gd name="T10" fmla="*/ 0 w 2903"/>
                <a:gd name="T11" fmla="*/ 0 h 3686"/>
                <a:gd name="T12" fmla="*/ 0 w 2903"/>
                <a:gd name="T13" fmla="*/ 0 h 3686"/>
                <a:gd name="T14" fmla="*/ 0 w 2903"/>
                <a:gd name="T15" fmla="*/ 0 h 3686"/>
                <a:gd name="T16" fmla="*/ 0 w 2903"/>
                <a:gd name="T17" fmla="*/ 0 h 3686"/>
                <a:gd name="T18" fmla="*/ 0 w 2903"/>
                <a:gd name="T19" fmla="*/ 0 h 3686"/>
                <a:gd name="T20" fmla="*/ 0 w 2903"/>
                <a:gd name="T21" fmla="*/ 0 h 3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03" h="3686">
                  <a:moveTo>
                    <a:pt x="2903" y="433"/>
                  </a:moveTo>
                  <a:lnTo>
                    <a:pt x="2565" y="80"/>
                  </a:lnTo>
                  <a:lnTo>
                    <a:pt x="2241" y="0"/>
                  </a:lnTo>
                  <a:lnTo>
                    <a:pt x="110" y="2811"/>
                  </a:lnTo>
                  <a:lnTo>
                    <a:pt x="110" y="3228"/>
                  </a:lnTo>
                  <a:lnTo>
                    <a:pt x="0" y="3631"/>
                  </a:lnTo>
                  <a:lnTo>
                    <a:pt x="72" y="3686"/>
                  </a:lnTo>
                  <a:lnTo>
                    <a:pt x="441" y="3355"/>
                  </a:lnTo>
                  <a:lnTo>
                    <a:pt x="740" y="3228"/>
                  </a:lnTo>
                  <a:lnTo>
                    <a:pt x="2903" y="4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2" name="Freeform 8"/>
            <p:cNvSpPr>
              <a:spLocks/>
            </p:cNvSpPr>
            <p:nvPr/>
          </p:nvSpPr>
          <p:spPr bwMode="auto">
            <a:xfrm rot="-3172564">
              <a:off x="4954" y="17"/>
              <a:ext cx="733" cy="1320"/>
            </a:xfrm>
            <a:custGeom>
              <a:avLst/>
              <a:gdLst>
                <a:gd name="T0" fmla="*/ 0 w 2911"/>
                <a:gd name="T1" fmla="*/ 0 h 3703"/>
                <a:gd name="T2" fmla="*/ 0 w 2911"/>
                <a:gd name="T3" fmla="*/ 0 h 3703"/>
                <a:gd name="T4" fmla="*/ 0 w 2911"/>
                <a:gd name="T5" fmla="*/ 0 h 3703"/>
                <a:gd name="T6" fmla="*/ 0 w 2911"/>
                <a:gd name="T7" fmla="*/ 0 h 3703"/>
                <a:gd name="T8" fmla="*/ 0 w 2911"/>
                <a:gd name="T9" fmla="*/ 0 h 3703"/>
                <a:gd name="T10" fmla="*/ 0 w 2911"/>
                <a:gd name="T11" fmla="*/ 0 h 3703"/>
                <a:gd name="T12" fmla="*/ 0 w 2911"/>
                <a:gd name="T13" fmla="*/ 0 h 3703"/>
                <a:gd name="T14" fmla="*/ 0 w 2911"/>
                <a:gd name="T15" fmla="*/ 0 h 3703"/>
                <a:gd name="T16" fmla="*/ 0 w 2911"/>
                <a:gd name="T17" fmla="*/ 0 h 3703"/>
                <a:gd name="T18" fmla="*/ 0 w 2911"/>
                <a:gd name="T19" fmla="*/ 0 h 3703"/>
                <a:gd name="T20" fmla="*/ 0 w 2911"/>
                <a:gd name="T21" fmla="*/ 0 h 370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11" h="3703">
                  <a:moveTo>
                    <a:pt x="2293" y="0"/>
                  </a:moveTo>
                  <a:lnTo>
                    <a:pt x="130" y="2835"/>
                  </a:lnTo>
                  <a:lnTo>
                    <a:pt x="131" y="3201"/>
                  </a:lnTo>
                  <a:lnTo>
                    <a:pt x="0" y="3633"/>
                  </a:lnTo>
                  <a:lnTo>
                    <a:pt x="50" y="3703"/>
                  </a:lnTo>
                  <a:lnTo>
                    <a:pt x="422" y="3352"/>
                  </a:lnTo>
                  <a:lnTo>
                    <a:pt x="763" y="3220"/>
                  </a:lnTo>
                  <a:lnTo>
                    <a:pt x="2911" y="428"/>
                  </a:lnTo>
                  <a:lnTo>
                    <a:pt x="2589" y="96"/>
                  </a:lnTo>
                  <a:lnTo>
                    <a:pt x="229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3" name="Freeform 9"/>
            <p:cNvSpPr>
              <a:spLocks/>
            </p:cNvSpPr>
            <p:nvPr/>
          </p:nvSpPr>
          <p:spPr bwMode="auto">
            <a:xfrm rot="-3172564">
              <a:off x="4932" y="122"/>
              <a:ext cx="647" cy="989"/>
            </a:xfrm>
            <a:custGeom>
              <a:avLst/>
              <a:gdLst>
                <a:gd name="T0" fmla="*/ 0 w 2561"/>
                <a:gd name="T1" fmla="*/ 0 h 2777"/>
                <a:gd name="T2" fmla="*/ 0 w 2561"/>
                <a:gd name="T3" fmla="*/ 0 h 2777"/>
                <a:gd name="T4" fmla="*/ 0 w 2561"/>
                <a:gd name="T5" fmla="*/ 0 h 2777"/>
                <a:gd name="T6" fmla="*/ 0 w 2561"/>
                <a:gd name="T7" fmla="*/ 0 h 2777"/>
                <a:gd name="T8" fmla="*/ 0 w 2561"/>
                <a:gd name="T9" fmla="*/ 0 h 2777"/>
                <a:gd name="T10" fmla="*/ 0 w 2561"/>
                <a:gd name="T11" fmla="*/ 0 h 2777"/>
                <a:gd name="T12" fmla="*/ 0 w 2561"/>
                <a:gd name="T13" fmla="*/ 0 h 2777"/>
                <a:gd name="T14" fmla="*/ 0 w 2561"/>
                <a:gd name="T15" fmla="*/ 0 h 277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61" h="2777">
                  <a:moveTo>
                    <a:pt x="0" y="2485"/>
                  </a:moveTo>
                  <a:lnTo>
                    <a:pt x="432" y="2553"/>
                  </a:lnTo>
                  <a:lnTo>
                    <a:pt x="736" y="2777"/>
                  </a:lnTo>
                  <a:lnTo>
                    <a:pt x="2561" y="399"/>
                  </a:lnTo>
                  <a:lnTo>
                    <a:pt x="2118" y="82"/>
                  </a:lnTo>
                  <a:lnTo>
                    <a:pt x="1898" y="0"/>
                  </a:lnTo>
                  <a:lnTo>
                    <a:pt x="0" y="24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4" name="Group 40"/>
            <p:cNvGrpSpPr>
              <a:grpSpLocks/>
            </p:cNvGrpSpPr>
            <p:nvPr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grpSp>
            <p:nvGrpSpPr>
              <p:cNvPr id="1035" name="Group 41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1204"/>
                <a:chOff x="4610" y="57"/>
                <a:chExt cx="1344" cy="1204"/>
              </a:xfrm>
            </p:grpSpPr>
            <p:sp>
              <p:nvSpPr>
                <p:cNvPr id="1037" name="Freeform 42"/>
                <p:cNvSpPr>
                  <a:spLocks/>
                </p:cNvSpPr>
                <p:nvPr userDrawn="1"/>
              </p:nvSpPr>
              <p:spPr bwMode="auto">
                <a:xfrm rot="-3172564">
                  <a:off x="5430" y="1086"/>
                  <a:ext cx="63" cy="289"/>
                </a:xfrm>
                <a:custGeom>
                  <a:avLst/>
                  <a:gdLst>
                    <a:gd name="T0" fmla="*/ 0 w 245"/>
                    <a:gd name="T1" fmla="*/ 0 h 806"/>
                    <a:gd name="T2" fmla="*/ 0 w 245"/>
                    <a:gd name="T3" fmla="*/ 0 h 806"/>
                    <a:gd name="T4" fmla="*/ 0 w 245"/>
                    <a:gd name="T5" fmla="*/ 0 h 806"/>
                    <a:gd name="T6" fmla="*/ 0 w 245"/>
                    <a:gd name="T7" fmla="*/ 0 h 806"/>
                    <a:gd name="T8" fmla="*/ 0 w 245"/>
                    <a:gd name="T9" fmla="*/ 0 h 806"/>
                    <a:gd name="T10" fmla="*/ 0 w 245"/>
                    <a:gd name="T11" fmla="*/ 0 h 806"/>
                    <a:gd name="T12" fmla="*/ 0 w 245"/>
                    <a:gd name="T13" fmla="*/ 0 h 806"/>
                    <a:gd name="T14" fmla="*/ 0 w 245"/>
                    <a:gd name="T15" fmla="*/ 0 h 80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45" h="806">
                      <a:moveTo>
                        <a:pt x="123" y="9"/>
                      </a:moveTo>
                      <a:lnTo>
                        <a:pt x="131" y="342"/>
                      </a:lnTo>
                      <a:lnTo>
                        <a:pt x="0" y="806"/>
                      </a:lnTo>
                      <a:lnTo>
                        <a:pt x="79" y="789"/>
                      </a:lnTo>
                      <a:lnTo>
                        <a:pt x="218" y="376"/>
                      </a:lnTo>
                      <a:lnTo>
                        <a:pt x="245" y="0"/>
                      </a:lnTo>
                      <a:lnTo>
                        <a:pt x="123" y="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1038" name="Group 43"/>
                <p:cNvGrpSpPr>
                  <a:grpSpLocks/>
                </p:cNvGrpSpPr>
                <p:nvPr userDrawn="1"/>
              </p:nvGrpSpPr>
              <p:grpSpPr bwMode="auto">
                <a:xfrm>
                  <a:off x="4610" y="57"/>
                  <a:ext cx="1344" cy="985"/>
                  <a:chOff x="4610" y="57"/>
                  <a:chExt cx="1344" cy="985"/>
                </a:xfrm>
              </p:grpSpPr>
              <p:sp>
                <p:nvSpPr>
                  <p:cNvPr id="1039" name="Freeform 44"/>
                  <p:cNvSpPr>
                    <a:spLocks/>
                  </p:cNvSpPr>
                  <p:nvPr userDrawn="1"/>
                </p:nvSpPr>
                <p:spPr bwMode="auto">
                  <a:xfrm rot="-3172564">
                    <a:off x="4966" y="71"/>
                    <a:ext cx="153" cy="125"/>
                  </a:xfrm>
                  <a:custGeom>
                    <a:avLst/>
                    <a:gdLst>
                      <a:gd name="T0" fmla="*/ 0 w 604"/>
                      <a:gd name="T1" fmla="*/ 0 h 349"/>
                      <a:gd name="T2" fmla="*/ 0 w 604"/>
                      <a:gd name="T3" fmla="*/ 0 h 349"/>
                      <a:gd name="T4" fmla="*/ 0 w 604"/>
                      <a:gd name="T5" fmla="*/ 0 h 349"/>
                      <a:gd name="T6" fmla="*/ 0 w 604"/>
                      <a:gd name="T7" fmla="*/ 0 h 349"/>
                      <a:gd name="T8" fmla="*/ 0 w 604"/>
                      <a:gd name="T9" fmla="*/ 0 h 349"/>
                      <a:gd name="T10" fmla="*/ 0 w 604"/>
                      <a:gd name="T11" fmla="*/ 0 h 349"/>
                      <a:gd name="T12" fmla="*/ 0 w 604"/>
                      <a:gd name="T13" fmla="*/ 0 h 349"/>
                      <a:gd name="T14" fmla="*/ 0 w 604"/>
                      <a:gd name="T15" fmla="*/ 0 h 349"/>
                      <a:gd name="T16" fmla="*/ 0 w 604"/>
                      <a:gd name="T17" fmla="*/ 0 h 349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04" h="349">
                        <a:moveTo>
                          <a:pt x="0" y="0"/>
                        </a:moveTo>
                        <a:lnTo>
                          <a:pt x="298" y="184"/>
                        </a:lnTo>
                        <a:lnTo>
                          <a:pt x="500" y="349"/>
                        </a:lnTo>
                        <a:lnTo>
                          <a:pt x="604" y="140"/>
                        </a:lnTo>
                        <a:lnTo>
                          <a:pt x="359" y="9"/>
                        </a:lnTo>
                        <a:lnTo>
                          <a:pt x="464" y="184"/>
                        </a:lnTo>
                        <a:lnTo>
                          <a:pt x="131" y="17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0" name="Freeform 45"/>
                  <p:cNvSpPr>
                    <a:spLocks/>
                  </p:cNvSpPr>
                  <p:nvPr userDrawn="1"/>
                </p:nvSpPr>
                <p:spPr bwMode="auto">
                  <a:xfrm rot="-3172564">
                    <a:off x="5049" y="332"/>
                    <a:ext cx="269" cy="437"/>
                  </a:xfrm>
                  <a:custGeom>
                    <a:avLst/>
                    <a:gdLst>
                      <a:gd name="T0" fmla="*/ 0 w 1064"/>
                      <a:gd name="T1" fmla="*/ 0 h 1230"/>
                      <a:gd name="T2" fmla="*/ 0 w 1064"/>
                      <a:gd name="T3" fmla="*/ 0 h 1230"/>
                      <a:gd name="T4" fmla="*/ 0 w 1064"/>
                      <a:gd name="T5" fmla="*/ 0 h 1230"/>
                      <a:gd name="T6" fmla="*/ 0 w 1064"/>
                      <a:gd name="T7" fmla="*/ 0 h 1230"/>
                      <a:gd name="T8" fmla="*/ 0 w 1064"/>
                      <a:gd name="T9" fmla="*/ 0 h 1230"/>
                      <a:gd name="T10" fmla="*/ 0 w 1064"/>
                      <a:gd name="T11" fmla="*/ 0 h 1230"/>
                      <a:gd name="T12" fmla="*/ 0 w 1064"/>
                      <a:gd name="T13" fmla="*/ 0 h 1230"/>
                      <a:gd name="T14" fmla="*/ 0 w 1064"/>
                      <a:gd name="T15" fmla="*/ 0 h 1230"/>
                      <a:gd name="T16" fmla="*/ 0 w 1064"/>
                      <a:gd name="T17" fmla="*/ 0 h 1230"/>
                      <a:gd name="T18" fmla="*/ 0 w 1064"/>
                      <a:gd name="T19" fmla="*/ 0 h 1230"/>
                      <a:gd name="T20" fmla="*/ 0 w 1064"/>
                      <a:gd name="T21" fmla="*/ 0 h 1230"/>
                      <a:gd name="T22" fmla="*/ 0 w 1064"/>
                      <a:gd name="T23" fmla="*/ 0 h 1230"/>
                      <a:gd name="T24" fmla="*/ 0 w 1064"/>
                      <a:gd name="T25" fmla="*/ 0 h 1230"/>
                      <a:gd name="T26" fmla="*/ 0 w 1064"/>
                      <a:gd name="T27" fmla="*/ 0 h 1230"/>
                      <a:gd name="T28" fmla="*/ 0 w 1064"/>
                      <a:gd name="T29" fmla="*/ 0 h 1230"/>
                      <a:gd name="T30" fmla="*/ 0 w 1064"/>
                      <a:gd name="T31" fmla="*/ 0 h 1230"/>
                      <a:gd name="T32" fmla="*/ 0 w 1064"/>
                      <a:gd name="T33" fmla="*/ 0 h 1230"/>
                      <a:gd name="T34" fmla="*/ 0 w 1064"/>
                      <a:gd name="T35" fmla="*/ 0 h 1230"/>
                      <a:gd name="T36" fmla="*/ 0 w 1064"/>
                      <a:gd name="T37" fmla="*/ 0 h 1230"/>
                      <a:gd name="T38" fmla="*/ 0 w 1064"/>
                      <a:gd name="T39" fmla="*/ 0 h 1230"/>
                      <a:gd name="T40" fmla="*/ 0 w 1064"/>
                      <a:gd name="T41" fmla="*/ 0 h 1230"/>
                      <a:gd name="T42" fmla="*/ 0 w 1064"/>
                      <a:gd name="T43" fmla="*/ 0 h 1230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</a:gdLst>
                    <a:ahLst/>
                    <a:cxnLst>
                      <a:cxn ang="T44">
                        <a:pos x="T0" y="T1"/>
                      </a:cxn>
                      <a:cxn ang="T45">
                        <a:pos x="T2" y="T3"/>
                      </a:cxn>
                      <a:cxn ang="T46">
                        <a:pos x="T4" y="T5"/>
                      </a:cxn>
                      <a:cxn ang="T47">
                        <a:pos x="T6" y="T7"/>
                      </a:cxn>
                      <a:cxn ang="T48">
                        <a:pos x="T8" y="T9"/>
                      </a:cxn>
                      <a:cxn ang="T49">
                        <a:pos x="T10" y="T11"/>
                      </a:cxn>
                      <a:cxn ang="T50">
                        <a:pos x="T12" y="T13"/>
                      </a:cxn>
                      <a:cxn ang="T51">
                        <a:pos x="T14" y="T15"/>
                      </a:cxn>
                      <a:cxn ang="T52">
                        <a:pos x="T16" y="T17"/>
                      </a:cxn>
                      <a:cxn ang="T53">
                        <a:pos x="T18" y="T19"/>
                      </a:cxn>
                      <a:cxn ang="T54">
                        <a:pos x="T20" y="T21"/>
                      </a:cxn>
                      <a:cxn ang="T55">
                        <a:pos x="T22" y="T23"/>
                      </a:cxn>
                      <a:cxn ang="T56">
                        <a:pos x="T24" y="T25"/>
                      </a:cxn>
                      <a:cxn ang="T57">
                        <a:pos x="T26" y="T27"/>
                      </a:cxn>
                      <a:cxn ang="T58">
                        <a:pos x="T28" y="T29"/>
                      </a:cxn>
                      <a:cxn ang="T59">
                        <a:pos x="T30" y="T31"/>
                      </a:cxn>
                      <a:cxn ang="T60">
                        <a:pos x="T32" y="T33"/>
                      </a:cxn>
                      <a:cxn ang="T61">
                        <a:pos x="T34" y="T35"/>
                      </a:cxn>
                      <a:cxn ang="T62">
                        <a:pos x="T36" y="T37"/>
                      </a:cxn>
                      <a:cxn ang="T63">
                        <a:pos x="T38" y="T39"/>
                      </a:cxn>
                      <a:cxn ang="T64">
                        <a:pos x="T40" y="T41"/>
                      </a:cxn>
                      <a:cxn ang="T65">
                        <a:pos x="T42" y="T43"/>
                      </a:cxn>
                    </a:cxnLst>
                    <a:rect l="0" t="0" r="r" b="b"/>
                    <a:pathLst>
                      <a:path w="1064" h="1230">
                        <a:moveTo>
                          <a:pt x="741" y="129"/>
                        </a:moveTo>
                        <a:lnTo>
                          <a:pt x="485" y="352"/>
                        </a:lnTo>
                        <a:lnTo>
                          <a:pt x="163" y="762"/>
                        </a:lnTo>
                        <a:lnTo>
                          <a:pt x="0" y="1101"/>
                        </a:lnTo>
                        <a:lnTo>
                          <a:pt x="59" y="1230"/>
                        </a:lnTo>
                        <a:lnTo>
                          <a:pt x="262" y="1201"/>
                        </a:lnTo>
                        <a:lnTo>
                          <a:pt x="578" y="914"/>
                        </a:lnTo>
                        <a:lnTo>
                          <a:pt x="876" y="534"/>
                        </a:lnTo>
                        <a:lnTo>
                          <a:pt x="1034" y="270"/>
                        </a:lnTo>
                        <a:lnTo>
                          <a:pt x="1064" y="84"/>
                        </a:lnTo>
                        <a:lnTo>
                          <a:pt x="977" y="0"/>
                        </a:lnTo>
                        <a:lnTo>
                          <a:pt x="836" y="65"/>
                        </a:lnTo>
                        <a:lnTo>
                          <a:pt x="969" y="107"/>
                        </a:lnTo>
                        <a:lnTo>
                          <a:pt x="876" y="352"/>
                        </a:lnTo>
                        <a:lnTo>
                          <a:pt x="690" y="656"/>
                        </a:lnTo>
                        <a:lnTo>
                          <a:pt x="350" y="1008"/>
                        </a:lnTo>
                        <a:lnTo>
                          <a:pt x="116" y="1114"/>
                        </a:lnTo>
                        <a:lnTo>
                          <a:pt x="135" y="943"/>
                        </a:lnTo>
                        <a:lnTo>
                          <a:pt x="437" y="504"/>
                        </a:lnTo>
                        <a:lnTo>
                          <a:pt x="831" y="118"/>
                        </a:lnTo>
                        <a:lnTo>
                          <a:pt x="741" y="129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1" name="Freeform 46"/>
                  <p:cNvSpPr>
                    <a:spLocks/>
                  </p:cNvSpPr>
                  <p:nvPr userDrawn="1"/>
                </p:nvSpPr>
                <p:spPr bwMode="auto">
                  <a:xfrm rot="-3172564">
                    <a:off x="4860" y="181"/>
                    <a:ext cx="503" cy="898"/>
                  </a:xfrm>
                  <a:custGeom>
                    <a:avLst/>
                    <a:gdLst>
                      <a:gd name="T0" fmla="*/ 0 w 2002"/>
                      <a:gd name="T1" fmla="*/ 0 h 2521"/>
                      <a:gd name="T2" fmla="*/ 0 w 2002"/>
                      <a:gd name="T3" fmla="*/ 0 h 2521"/>
                      <a:gd name="T4" fmla="*/ 0 w 2002"/>
                      <a:gd name="T5" fmla="*/ 0 h 2521"/>
                      <a:gd name="T6" fmla="*/ 0 w 2002"/>
                      <a:gd name="T7" fmla="*/ 0 h 2521"/>
                      <a:gd name="T8" fmla="*/ 0 w 2002"/>
                      <a:gd name="T9" fmla="*/ 0 h 2521"/>
                      <a:gd name="T10" fmla="*/ 0 w 2002"/>
                      <a:gd name="T11" fmla="*/ 0 h 252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002" h="2521">
                        <a:moveTo>
                          <a:pt x="1941" y="0"/>
                        </a:moveTo>
                        <a:lnTo>
                          <a:pt x="0" y="2521"/>
                        </a:lnTo>
                        <a:lnTo>
                          <a:pt x="192" y="2450"/>
                        </a:lnTo>
                        <a:lnTo>
                          <a:pt x="2002" y="61"/>
                        </a:lnTo>
                        <a:lnTo>
                          <a:pt x="1941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2" name="Freeform 47"/>
                  <p:cNvSpPr>
                    <a:spLocks/>
                  </p:cNvSpPr>
                  <p:nvPr userDrawn="1"/>
                </p:nvSpPr>
                <p:spPr bwMode="auto">
                  <a:xfrm rot="-3172564">
                    <a:off x="4906" y="-19"/>
                    <a:ext cx="757" cy="1344"/>
                  </a:xfrm>
                  <a:custGeom>
                    <a:avLst/>
                    <a:gdLst>
                      <a:gd name="T0" fmla="*/ 0 w 3007"/>
                      <a:gd name="T1" fmla="*/ 0 h 3771"/>
                      <a:gd name="T2" fmla="*/ 0 w 3007"/>
                      <a:gd name="T3" fmla="*/ 0 h 3771"/>
                      <a:gd name="T4" fmla="*/ 0 w 3007"/>
                      <a:gd name="T5" fmla="*/ 0 h 3771"/>
                      <a:gd name="T6" fmla="*/ 0 w 3007"/>
                      <a:gd name="T7" fmla="*/ 0 h 3771"/>
                      <a:gd name="T8" fmla="*/ 0 w 3007"/>
                      <a:gd name="T9" fmla="*/ 0 h 3771"/>
                      <a:gd name="T10" fmla="*/ 0 w 3007"/>
                      <a:gd name="T11" fmla="*/ 0 h 3771"/>
                      <a:gd name="T12" fmla="*/ 0 w 3007"/>
                      <a:gd name="T13" fmla="*/ 0 h 3771"/>
                      <a:gd name="T14" fmla="*/ 0 w 3007"/>
                      <a:gd name="T15" fmla="*/ 0 h 3771"/>
                      <a:gd name="T16" fmla="*/ 0 w 3007"/>
                      <a:gd name="T17" fmla="*/ 0 h 3771"/>
                      <a:gd name="T18" fmla="*/ 0 w 3007"/>
                      <a:gd name="T19" fmla="*/ 0 h 3771"/>
                      <a:gd name="T20" fmla="*/ 0 w 3007"/>
                      <a:gd name="T21" fmla="*/ 0 h 3771"/>
                      <a:gd name="T22" fmla="*/ 0 w 3007"/>
                      <a:gd name="T23" fmla="*/ 0 h 3771"/>
                      <a:gd name="T24" fmla="*/ 0 w 3007"/>
                      <a:gd name="T25" fmla="*/ 0 h 3771"/>
                      <a:gd name="T26" fmla="*/ 0 w 3007"/>
                      <a:gd name="T27" fmla="*/ 0 h 3771"/>
                      <a:gd name="T28" fmla="*/ 0 w 3007"/>
                      <a:gd name="T29" fmla="*/ 0 h 3771"/>
                      <a:gd name="T30" fmla="*/ 0 w 3007"/>
                      <a:gd name="T31" fmla="*/ 0 h 3771"/>
                      <a:gd name="T32" fmla="*/ 0 w 3007"/>
                      <a:gd name="T33" fmla="*/ 0 h 3771"/>
                      <a:gd name="T34" fmla="*/ 0 w 3007"/>
                      <a:gd name="T35" fmla="*/ 0 h 3771"/>
                      <a:gd name="T36" fmla="*/ 0 w 3007"/>
                      <a:gd name="T37" fmla="*/ 0 h 3771"/>
                      <a:gd name="T38" fmla="*/ 0 w 3007"/>
                      <a:gd name="T39" fmla="*/ 0 h 3771"/>
                      <a:gd name="T40" fmla="*/ 0 w 3007"/>
                      <a:gd name="T41" fmla="*/ 0 h 3771"/>
                      <a:gd name="T42" fmla="*/ 0 w 3007"/>
                      <a:gd name="T43" fmla="*/ 0 h 3771"/>
                      <a:gd name="T44" fmla="*/ 0 w 3007"/>
                      <a:gd name="T45" fmla="*/ 0 h 3771"/>
                      <a:gd name="T46" fmla="*/ 0 w 3007"/>
                      <a:gd name="T47" fmla="*/ 0 h 3771"/>
                      <a:gd name="T48" fmla="*/ 0 w 3007"/>
                      <a:gd name="T49" fmla="*/ 0 h 3771"/>
                      <a:gd name="T50" fmla="*/ 0 w 3007"/>
                      <a:gd name="T51" fmla="*/ 0 h 3771"/>
                      <a:gd name="T52" fmla="*/ 0 w 3007"/>
                      <a:gd name="T53" fmla="*/ 0 h 3771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</a:gdLst>
                    <a:ahLst/>
                    <a:cxnLst>
                      <a:cxn ang="T54">
                        <a:pos x="T0" y="T1"/>
                      </a:cxn>
                      <a:cxn ang="T55">
                        <a:pos x="T2" y="T3"/>
                      </a:cxn>
                      <a:cxn ang="T56">
                        <a:pos x="T4" y="T5"/>
                      </a:cxn>
                      <a:cxn ang="T57">
                        <a:pos x="T6" y="T7"/>
                      </a:cxn>
                      <a:cxn ang="T58">
                        <a:pos x="T8" y="T9"/>
                      </a:cxn>
                      <a:cxn ang="T59">
                        <a:pos x="T10" y="T11"/>
                      </a:cxn>
                      <a:cxn ang="T60">
                        <a:pos x="T12" y="T13"/>
                      </a:cxn>
                      <a:cxn ang="T61">
                        <a:pos x="T14" y="T15"/>
                      </a:cxn>
                      <a:cxn ang="T62">
                        <a:pos x="T16" y="T17"/>
                      </a:cxn>
                      <a:cxn ang="T63">
                        <a:pos x="T18" y="T19"/>
                      </a:cxn>
                      <a:cxn ang="T64">
                        <a:pos x="T20" y="T21"/>
                      </a:cxn>
                      <a:cxn ang="T65">
                        <a:pos x="T22" y="T23"/>
                      </a:cxn>
                      <a:cxn ang="T66">
                        <a:pos x="T24" y="T25"/>
                      </a:cxn>
                      <a:cxn ang="T67">
                        <a:pos x="T26" y="T27"/>
                      </a:cxn>
                      <a:cxn ang="T68">
                        <a:pos x="T28" y="T29"/>
                      </a:cxn>
                      <a:cxn ang="T69">
                        <a:pos x="T30" y="T31"/>
                      </a:cxn>
                      <a:cxn ang="T70">
                        <a:pos x="T32" y="T33"/>
                      </a:cxn>
                      <a:cxn ang="T71">
                        <a:pos x="T34" y="T35"/>
                      </a:cxn>
                      <a:cxn ang="T72">
                        <a:pos x="T36" y="T37"/>
                      </a:cxn>
                      <a:cxn ang="T73">
                        <a:pos x="T38" y="T39"/>
                      </a:cxn>
                      <a:cxn ang="T74">
                        <a:pos x="T40" y="T41"/>
                      </a:cxn>
                      <a:cxn ang="T75">
                        <a:pos x="T42" y="T43"/>
                      </a:cxn>
                      <a:cxn ang="T76">
                        <a:pos x="T44" y="T45"/>
                      </a:cxn>
                      <a:cxn ang="T77">
                        <a:pos x="T46" y="T47"/>
                      </a:cxn>
                      <a:cxn ang="T78">
                        <a:pos x="T48" y="T49"/>
                      </a:cxn>
                      <a:cxn ang="T79">
                        <a:pos x="T50" y="T51"/>
                      </a:cxn>
                      <a:cxn ang="T80">
                        <a:pos x="T52" y="T53"/>
                      </a:cxn>
                    </a:cxnLst>
                    <a:rect l="0" t="0" r="r" b="b"/>
                    <a:pathLst>
                      <a:path w="3007" h="3771">
                        <a:moveTo>
                          <a:pt x="95" y="2844"/>
                        </a:moveTo>
                        <a:lnTo>
                          <a:pt x="394" y="2834"/>
                        </a:lnTo>
                        <a:lnTo>
                          <a:pt x="821" y="3009"/>
                        </a:lnTo>
                        <a:lnTo>
                          <a:pt x="681" y="2817"/>
                        </a:lnTo>
                        <a:lnTo>
                          <a:pt x="367" y="2703"/>
                        </a:lnTo>
                        <a:lnTo>
                          <a:pt x="637" y="2720"/>
                        </a:lnTo>
                        <a:lnTo>
                          <a:pt x="979" y="2870"/>
                        </a:lnTo>
                        <a:lnTo>
                          <a:pt x="2859" y="420"/>
                        </a:lnTo>
                        <a:lnTo>
                          <a:pt x="2578" y="148"/>
                        </a:lnTo>
                        <a:lnTo>
                          <a:pt x="2308" y="0"/>
                        </a:lnTo>
                        <a:lnTo>
                          <a:pt x="2692" y="78"/>
                        </a:lnTo>
                        <a:lnTo>
                          <a:pt x="3007" y="428"/>
                        </a:lnTo>
                        <a:lnTo>
                          <a:pt x="831" y="3273"/>
                        </a:lnTo>
                        <a:lnTo>
                          <a:pt x="481" y="3412"/>
                        </a:lnTo>
                        <a:lnTo>
                          <a:pt x="105" y="3771"/>
                        </a:lnTo>
                        <a:lnTo>
                          <a:pt x="0" y="3667"/>
                        </a:lnTo>
                        <a:lnTo>
                          <a:pt x="131" y="3631"/>
                        </a:lnTo>
                        <a:lnTo>
                          <a:pt x="376" y="3385"/>
                        </a:lnTo>
                        <a:lnTo>
                          <a:pt x="165" y="3273"/>
                        </a:lnTo>
                        <a:lnTo>
                          <a:pt x="165" y="3176"/>
                        </a:lnTo>
                        <a:lnTo>
                          <a:pt x="411" y="3298"/>
                        </a:lnTo>
                        <a:lnTo>
                          <a:pt x="411" y="3186"/>
                        </a:lnTo>
                        <a:lnTo>
                          <a:pt x="603" y="3220"/>
                        </a:lnTo>
                        <a:lnTo>
                          <a:pt x="428" y="3079"/>
                        </a:lnTo>
                        <a:lnTo>
                          <a:pt x="629" y="3062"/>
                        </a:lnTo>
                        <a:lnTo>
                          <a:pt x="95" y="2844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3" name="Freeform 48"/>
                  <p:cNvSpPr>
                    <a:spLocks/>
                  </p:cNvSpPr>
                  <p:nvPr userDrawn="1"/>
                </p:nvSpPr>
                <p:spPr bwMode="auto">
                  <a:xfrm rot="-3172564">
                    <a:off x="5297" y="896"/>
                    <a:ext cx="170" cy="122"/>
                  </a:xfrm>
                  <a:custGeom>
                    <a:avLst/>
                    <a:gdLst>
                      <a:gd name="T0" fmla="*/ 0 w 673"/>
                      <a:gd name="T1" fmla="*/ 0 h 342"/>
                      <a:gd name="T2" fmla="*/ 0 w 673"/>
                      <a:gd name="T3" fmla="*/ 0 h 342"/>
                      <a:gd name="T4" fmla="*/ 0 w 673"/>
                      <a:gd name="T5" fmla="*/ 0 h 342"/>
                      <a:gd name="T6" fmla="*/ 0 w 673"/>
                      <a:gd name="T7" fmla="*/ 0 h 342"/>
                      <a:gd name="T8" fmla="*/ 0 w 673"/>
                      <a:gd name="T9" fmla="*/ 0 h 342"/>
                      <a:gd name="T10" fmla="*/ 0 w 673"/>
                      <a:gd name="T11" fmla="*/ 0 h 342"/>
                      <a:gd name="T12" fmla="*/ 0 w 673"/>
                      <a:gd name="T13" fmla="*/ 0 h 342"/>
                      <a:gd name="T14" fmla="*/ 0 w 673"/>
                      <a:gd name="T15" fmla="*/ 0 h 342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673" h="342">
                        <a:moveTo>
                          <a:pt x="0" y="80"/>
                        </a:moveTo>
                        <a:lnTo>
                          <a:pt x="255" y="106"/>
                        </a:lnTo>
                        <a:lnTo>
                          <a:pt x="639" y="342"/>
                        </a:lnTo>
                        <a:lnTo>
                          <a:pt x="673" y="289"/>
                        </a:lnTo>
                        <a:lnTo>
                          <a:pt x="447" y="114"/>
                        </a:lnTo>
                        <a:lnTo>
                          <a:pt x="26" y="0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4" name="Freeform 49"/>
                  <p:cNvSpPr>
                    <a:spLocks/>
                  </p:cNvSpPr>
                  <p:nvPr userDrawn="1"/>
                </p:nvSpPr>
                <p:spPr bwMode="auto">
                  <a:xfrm rot="-3172564">
                    <a:off x="5254" y="805"/>
                    <a:ext cx="182" cy="145"/>
                  </a:xfrm>
                  <a:custGeom>
                    <a:avLst/>
                    <a:gdLst>
                      <a:gd name="T0" fmla="*/ 0 w 716"/>
                      <a:gd name="T1" fmla="*/ 0 h 403"/>
                      <a:gd name="T2" fmla="*/ 0 w 716"/>
                      <a:gd name="T3" fmla="*/ 0 h 403"/>
                      <a:gd name="T4" fmla="*/ 0 w 716"/>
                      <a:gd name="T5" fmla="*/ 0 h 403"/>
                      <a:gd name="T6" fmla="*/ 0 w 716"/>
                      <a:gd name="T7" fmla="*/ 0 h 403"/>
                      <a:gd name="T8" fmla="*/ 0 w 716"/>
                      <a:gd name="T9" fmla="*/ 0 h 403"/>
                      <a:gd name="T10" fmla="*/ 0 w 716"/>
                      <a:gd name="T11" fmla="*/ 0 h 403"/>
                      <a:gd name="T12" fmla="*/ 0 w 716"/>
                      <a:gd name="T13" fmla="*/ 0 h 403"/>
                      <a:gd name="T14" fmla="*/ 0 w 716"/>
                      <a:gd name="T15" fmla="*/ 0 h 403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716" h="403">
                        <a:moveTo>
                          <a:pt x="0" y="78"/>
                        </a:moveTo>
                        <a:lnTo>
                          <a:pt x="340" y="148"/>
                        </a:lnTo>
                        <a:lnTo>
                          <a:pt x="638" y="403"/>
                        </a:lnTo>
                        <a:lnTo>
                          <a:pt x="716" y="296"/>
                        </a:lnTo>
                        <a:lnTo>
                          <a:pt x="420" y="114"/>
                        </a:lnTo>
                        <a:lnTo>
                          <a:pt x="70" y="0"/>
                        </a:lnTo>
                        <a:lnTo>
                          <a:pt x="0" y="7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5" name="Freeform 50"/>
                  <p:cNvSpPr>
                    <a:spLocks/>
                  </p:cNvSpPr>
                  <p:nvPr userDrawn="1"/>
                </p:nvSpPr>
                <p:spPr bwMode="auto">
                  <a:xfrm rot="-3172564">
                    <a:off x="4986" y="211"/>
                    <a:ext cx="180" cy="146"/>
                  </a:xfrm>
                  <a:custGeom>
                    <a:avLst/>
                    <a:gdLst>
                      <a:gd name="T0" fmla="*/ 0 w 717"/>
                      <a:gd name="T1" fmla="*/ 0 h 411"/>
                      <a:gd name="T2" fmla="*/ 0 w 717"/>
                      <a:gd name="T3" fmla="*/ 0 h 411"/>
                      <a:gd name="T4" fmla="*/ 0 w 717"/>
                      <a:gd name="T5" fmla="*/ 0 h 411"/>
                      <a:gd name="T6" fmla="*/ 0 w 717"/>
                      <a:gd name="T7" fmla="*/ 0 h 411"/>
                      <a:gd name="T8" fmla="*/ 0 w 717"/>
                      <a:gd name="T9" fmla="*/ 0 h 411"/>
                      <a:gd name="T10" fmla="*/ 0 w 717"/>
                      <a:gd name="T11" fmla="*/ 0 h 411"/>
                      <a:gd name="T12" fmla="*/ 0 w 717"/>
                      <a:gd name="T13" fmla="*/ 0 h 411"/>
                      <a:gd name="T14" fmla="*/ 0 w 717"/>
                      <a:gd name="T15" fmla="*/ 0 h 41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717" h="411">
                        <a:moveTo>
                          <a:pt x="0" y="78"/>
                        </a:moveTo>
                        <a:lnTo>
                          <a:pt x="316" y="139"/>
                        </a:lnTo>
                        <a:lnTo>
                          <a:pt x="649" y="411"/>
                        </a:lnTo>
                        <a:lnTo>
                          <a:pt x="717" y="314"/>
                        </a:lnTo>
                        <a:lnTo>
                          <a:pt x="394" y="87"/>
                        </a:lnTo>
                        <a:lnTo>
                          <a:pt x="54" y="0"/>
                        </a:lnTo>
                        <a:lnTo>
                          <a:pt x="0" y="7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046" name="Freeform 51"/>
                  <p:cNvSpPr>
                    <a:spLocks/>
                  </p:cNvSpPr>
                  <p:nvPr userDrawn="1"/>
                </p:nvSpPr>
                <p:spPr bwMode="auto">
                  <a:xfrm rot="-3172564">
                    <a:off x="4950" y="142"/>
                    <a:ext cx="180" cy="139"/>
                  </a:xfrm>
                  <a:custGeom>
                    <a:avLst/>
                    <a:gdLst>
                      <a:gd name="T0" fmla="*/ 0 w 709"/>
                      <a:gd name="T1" fmla="*/ 0 h 386"/>
                      <a:gd name="T2" fmla="*/ 0 w 709"/>
                      <a:gd name="T3" fmla="*/ 0 h 386"/>
                      <a:gd name="T4" fmla="*/ 0 w 709"/>
                      <a:gd name="T5" fmla="*/ 0 h 386"/>
                      <a:gd name="T6" fmla="*/ 0 w 709"/>
                      <a:gd name="T7" fmla="*/ 0 h 386"/>
                      <a:gd name="T8" fmla="*/ 0 w 709"/>
                      <a:gd name="T9" fmla="*/ 0 h 386"/>
                      <a:gd name="T10" fmla="*/ 0 w 709"/>
                      <a:gd name="T11" fmla="*/ 0 h 386"/>
                      <a:gd name="T12" fmla="*/ 0 w 709"/>
                      <a:gd name="T13" fmla="*/ 0 h 386"/>
                      <a:gd name="T14" fmla="*/ 0 w 709"/>
                      <a:gd name="T15" fmla="*/ 0 h 38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709" h="386">
                        <a:moveTo>
                          <a:pt x="0" y="88"/>
                        </a:moveTo>
                        <a:lnTo>
                          <a:pt x="272" y="131"/>
                        </a:lnTo>
                        <a:lnTo>
                          <a:pt x="665" y="386"/>
                        </a:lnTo>
                        <a:lnTo>
                          <a:pt x="709" y="308"/>
                        </a:lnTo>
                        <a:lnTo>
                          <a:pt x="306" y="53"/>
                        </a:lnTo>
                        <a:lnTo>
                          <a:pt x="43" y="0"/>
                        </a:lnTo>
                        <a:lnTo>
                          <a:pt x="0" y="8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036" name="Line 52"/>
              <p:cNvSpPr>
                <a:spLocks noChangeShapeType="1"/>
              </p:cNvSpPr>
              <p:nvPr userDrawn="1"/>
            </p:nvSpPr>
            <p:spPr bwMode="auto">
              <a:xfrm>
                <a:off x="4871" y="84"/>
                <a:ext cx="41" cy="96"/>
              </a:xfrm>
              <a:prstGeom prst="line">
                <a:avLst/>
              </a:prstGeom>
              <a:noFill/>
              <a:ln w="38100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Arial" charset="0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Arial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Arial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Arial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ea typeface="Arial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Arial" charset="0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gif"/><Relationship Id="rId3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5" name="Rectangle 29"/>
          <p:cNvSpPr>
            <a:spLocks noGrp="1" noChangeArrowheads="1"/>
          </p:cNvSpPr>
          <p:nvPr>
            <p:ph type="ctrTitle"/>
          </p:nvPr>
        </p:nvSpPr>
        <p:spPr>
          <a:xfrm>
            <a:off x="395536" y="2527300"/>
            <a:ext cx="8458200" cy="2306638"/>
          </a:xfrm>
        </p:spPr>
        <p:txBody>
          <a:bodyPr/>
          <a:lstStyle/>
          <a:p>
            <a:r>
              <a:rPr lang="en-US" altLang="en-US" b="1" dirty="0" smtClean="0"/>
              <a:t>Discrete Math:</a:t>
            </a:r>
            <a:br>
              <a:rPr lang="en-US" altLang="en-US" b="1" dirty="0" smtClean="0"/>
            </a:br>
            <a:r>
              <a:rPr lang="en-US" altLang="en-US" b="1" dirty="0" smtClean="0"/>
              <a:t> </a:t>
            </a:r>
            <a:r>
              <a:rPr lang="en-US" sz="3200" b="1" dirty="0">
                <a:effectLst/>
              </a:rPr>
              <a:t>Predicates and Quantifiers </a:t>
            </a:r>
            <a:r>
              <a:rPr lang="en-US" altLang="en-US" sz="3200" b="1" dirty="0" smtClean="0">
                <a:effectLst/>
              </a:rPr>
              <a:t/>
            </a:r>
            <a:br>
              <a:rPr lang="en-US" altLang="en-US" sz="3200" b="1" dirty="0" smtClean="0">
                <a:effectLst/>
              </a:rPr>
            </a:br>
            <a:r>
              <a:rPr lang="en-US" altLang="en-US" sz="3200" b="1" dirty="0" smtClean="0">
                <a:effectLst/>
              </a:rPr>
              <a:t>Exercise 5</a:t>
            </a:r>
            <a:endParaRPr lang="en-US" sz="3600" dirty="0"/>
          </a:p>
        </p:txBody>
      </p:sp>
      <p:pic>
        <p:nvPicPr>
          <p:cNvPr id="5122" name="Picture 34" descr="o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614863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5" descr="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483393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287524" y="296652"/>
            <a:ext cx="8469313" cy="914400"/>
          </a:xfrm>
        </p:spPr>
        <p:txBody>
          <a:bodyPr/>
          <a:lstStyle/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Exercise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7523" y="1412776"/>
            <a:ext cx="831692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/>
              <a:t>Let P (x) be the statement “x can speak Russian” and let </a:t>
            </a:r>
            <a:r>
              <a:rPr lang="en-US" b="1" dirty="0" smtClean="0"/>
              <a:t>Q(x</a:t>
            </a:r>
            <a:r>
              <a:rPr lang="en-US" b="1" dirty="0"/>
              <a:t>) be the statement “x knows the computer language C++.” Express each of these sentences in terms of P (x), Q(x), quantifiers, and logical </a:t>
            </a:r>
            <a:r>
              <a:rPr lang="en-US" b="1" dirty="0" smtClean="0"/>
              <a:t>connectives</a:t>
            </a:r>
            <a:r>
              <a:rPr lang="en-US" b="1" dirty="0"/>
              <a:t>. </a:t>
            </a:r>
            <a:endParaRPr lang="en-US" b="1" dirty="0" smtClean="0"/>
          </a:p>
          <a:p>
            <a:pPr algn="just"/>
            <a:r>
              <a:rPr lang="en-US" b="1" dirty="0" smtClean="0"/>
              <a:t>The </a:t>
            </a:r>
            <a:r>
              <a:rPr lang="en-US" b="1" dirty="0"/>
              <a:t>domain for quantifiers consists of all students at your school. </a:t>
            </a:r>
            <a:endParaRPr lang="en-US" b="1" dirty="0" smtClean="0"/>
          </a:p>
          <a:p>
            <a:pPr algn="just"/>
            <a:endParaRPr lang="en-US" b="1" dirty="0"/>
          </a:p>
          <a:p>
            <a:pPr algn="just"/>
            <a:r>
              <a:rPr lang="en-US" b="1" dirty="0"/>
              <a:t>a)  </a:t>
            </a:r>
            <a:r>
              <a:rPr lang="en-US" dirty="0" smtClean="0"/>
              <a:t>There is a student at your school who can speak Russian </a:t>
            </a:r>
            <a:r>
              <a:rPr lang="en-US" dirty="0"/>
              <a:t>and who knows C++. </a:t>
            </a:r>
          </a:p>
          <a:p>
            <a:pPr algn="just"/>
            <a:r>
              <a:rPr lang="en-US" b="1" dirty="0"/>
              <a:t>b)  </a:t>
            </a:r>
            <a:r>
              <a:rPr lang="en-US" dirty="0" smtClean="0"/>
              <a:t>There is a student at your school who can speak Russian </a:t>
            </a:r>
            <a:r>
              <a:rPr lang="en-US" dirty="0"/>
              <a:t>but who doesn’t know C++. </a:t>
            </a:r>
          </a:p>
          <a:p>
            <a:pPr algn="just"/>
            <a:r>
              <a:rPr lang="en-US" b="1" dirty="0"/>
              <a:t>c)  </a:t>
            </a:r>
            <a:r>
              <a:rPr lang="en-US" dirty="0" smtClean="0"/>
              <a:t>Every </a:t>
            </a:r>
            <a:r>
              <a:rPr lang="en-US" dirty="0"/>
              <a:t>student at your school either can speak Russian or knows C++. </a:t>
            </a:r>
          </a:p>
          <a:p>
            <a:pPr algn="just"/>
            <a:r>
              <a:rPr lang="en-US" b="1" dirty="0"/>
              <a:t>d)  </a:t>
            </a:r>
            <a:r>
              <a:rPr lang="en-US" dirty="0" smtClean="0"/>
              <a:t>No student at your school can speak Russian or knows </a:t>
            </a:r>
            <a:r>
              <a:rPr lang="en-US" dirty="0"/>
              <a:t>C++. </a:t>
            </a:r>
          </a:p>
          <a:p>
            <a:pPr algn="just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90740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itle 1"/>
          <p:cNvSpPr>
            <a:spLocks noGrp="1"/>
          </p:cNvSpPr>
          <p:nvPr>
            <p:ph type="title"/>
          </p:nvPr>
        </p:nvSpPr>
        <p:spPr>
          <a:xfrm>
            <a:off x="287524" y="296652"/>
            <a:ext cx="8469313" cy="914400"/>
          </a:xfrm>
        </p:spPr>
        <p:txBody>
          <a:bodyPr/>
          <a:lstStyle/>
          <a:p>
            <a:pPr algn="l"/>
            <a:r>
              <a:rPr lang="en-US" sz="2800" dirty="0" smtClean="0">
                <a:solidFill>
                  <a:srgbClr val="FF0000"/>
                </a:solidFill>
              </a:rPr>
              <a:t>Solution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9900" y="1484784"/>
            <a:ext cx="81905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>a) We assume that this sentence is asserting that the same person has both talents. Therefore we can write </a:t>
            </a:r>
            <a:r>
              <a:rPr lang="en-US" dirty="0" smtClean="0"/>
              <a:t>∃x(P(x</a:t>
            </a:r>
            <a:r>
              <a:rPr lang="en-US" dirty="0"/>
              <a:t>) </a:t>
            </a:r>
            <a:r>
              <a:rPr lang="en-US" dirty="0" smtClean="0"/>
              <a:t>∧ </a:t>
            </a:r>
            <a:r>
              <a:rPr lang="en-US" dirty="0"/>
              <a:t>Q(x)). </a:t>
            </a:r>
          </a:p>
          <a:p>
            <a:pPr algn="just"/>
            <a:r>
              <a:rPr lang="en-US" b="1" dirty="0"/>
              <a:t>b) </a:t>
            </a:r>
            <a:r>
              <a:rPr lang="en-US" dirty="0"/>
              <a:t>Since "but" really means the same thing as "and" logically, this is </a:t>
            </a:r>
            <a:endParaRPr lang="en-US" dirty="0" smtClean="0"/>
          </a:p>
          <a:p>
            <a:pPr algn="just"/>
            <a:r>
              <a:rPr lang="en-US" dirty="0" smtClean="0"/>
              <a:t>∃</a:t>
            </a:r>
            <a:r>
              <a:rPr lang="en-US" i="1" dirty="0" smtClean="0"/>
              <a:t>x (P(x</a:t>
            </a:r>
            <a:r>
              <a:rPr lang="en-US" i="1" dirty="0"/>
              <a:t>) </a:t>
            </a:r>
            <a:r>
              <a:rPr lang="en-US" dirty="0" smtClean="0"/>
              <a:t>∧ </a:t>
            </a:r>
            <a:r>
              <a:rPr lang="en-US" dirty="0"/>
              <a:t>¬ </a:t>
            </a:r>
            <a:r>
              <a:rPr lang="en-US" i="1" dirty="0" smtClean="0"/>
              <a:t>Q(x))</a:t>
            </a:r>
          </a:p>
          <a:p>
            <a:pPr algn="just"/>
            <a:r>
              <a:rPr lang="en-US" i="1" dirty="0"/>
              <a:t/>
            </a:r>
            <a:br>
              <a:rPr lang="en-US" i="1" dirty="0"/>
            </a:br>
            <a:r>
              <a:rPr lang="en-US" dirty="0"/>
              <a:t>c) This time we are making a </a:t>
            </a:r>
            <a:r>
              <a:rPr lang="en-US" dirty="0" smtClean="0"/>
              <a:t>universal </a:t>
            </a:r>
            <a:r>
              <a:rPr lang="en-US" dirty="0"/>
              <a:t>statement: </a:t>
            </a:r>
            <a:r>
              <a:rPr lang="en-US" dirty="0" smtClean="0"/>
              <a:t>∀</a:t>
            </a:r>
            <a:r>
              <a:rPr lang="en-US" i="1" dirty="0" smtClean="0"/>
              <a:t>x(P(x</a:t>
            </a:r>
            <a:r>
              <a:rPr lang="en-US" i="1" dirty="0"/>
              <a:t>) </a:t>
            </a:r>
            <a:r>
              <a:rPr lang="en-US" dirty="0" smtClean="0"/>
              <a:t>∀ </a:t>
            </a:r>
            <a:r>
              <a:rPr lang="en-US" i="1" dirty="0"/>
              <a:t>Q(x</a:t>
            </a:r>
            <a:r>
              <a:rPr lang="en-US" i="1" dirty="0" smtClean="0"/>
              <a:t>))</a:t>
            </a:r>
          </a:p>
          <a:p>
            <a:pPr algn="just"/>
            <a:r>
              <a:rPr lang="en-US" i="1" dirty="0"/>
              <a:t/>
            </a:r>
            <a:br>
              <a:rPr lang="en-US" i="1" dirty="0"/>
            </a:br>
            <a:r>
              <a:rPr lang="en-US" b="1" dirty="0"/>
              <a:t>d) </a:t>
            </a:r>
            <a:r>
              <a:rPr lang="en-US" dirty="0"/>
              <a:t>This sentence is asserting the nonexistence of anyone with either talent, so we could write it as </a:t>
            </a:r>
            <a:r>
              <a:rPr lang="en-US" dirty="0" smtClean="0"/>
              <a:t>¬∃x(P(x</a:t>
            </a:r>
            <a:r>
              <a:rPr lang="en-US" dirty="0"/>
              <a:t>) </a:t>
            </a:r>
            <a:r>
              <a:rPr lang="en-US" dirty="0" smtClean="0"/>
              <a:t>∀ </a:t>
            </a:r>
            <a:r>
              <a:rPr lang="en-US" dirty="0"/>
              <a:t>Q(x)). </a:t>
            </a:r>
            <a:endParaRPr lang="en-US" dirty="0" smtClean="0"/>
          </a:p>
          <a:p>
            <a:pPr algn="just"/>
            <a:r>
              <a:rPr lang="en-US" dirty="0" smtClean="0"/>
              <a:t>Alternatively</a:t>
            </a:r>
            <a:r>
              <a:rPr lang="en-US" dirty="0"/>
              <a:t>, we can think of this as asserting that </a:t>
            </a:r>
            <a:r>
              <a:rPr lang="en-US" dirty="0" smtClean="0"/>
              <a:t>everyone </a:t>
            </a:r>
            <a:r>
              <a:rPr lang="en-US" dirty="0"/>
              <a:t>fails to </a:t>
            </a:r>
            <a:r>
              <a:rPr lang="en-US" dirty="0" smtClean="0"/>
              <a:t>have </a:t>
            </a:r>
            <a:r>
              <a:rPr lang="en-US" dirty="0"/>
              <a:t>either of these talents, and we obtain the logically </a:t>
            </a:r>
            <a:r>
              <a:rPr lang="en-US" dirty="0" smtClean="0"/>
              <a:t>equivalent </a:t>
            </a:r>
            <a:r>
              <a:rPr lang="en-US" dirty="0"/>
              <a:t>answer </a:t>
            </a:r>
            <a:endParaRPr lang="en-US" dirty="0" smtClean="0"/>
          </a:p>
          <a:p>
            <a:pPr algn="just"/>
            <a:r>
              <a:rPr lang="en-US" i="1" smtClean="0"/>
              <a:t>'</a:t>
            </a:r>
            <a:r>
              <a:rPr lang="en-US" i="1" dirty="0" smtClean="0"/>
              <a:t>∀'x</a:t>
            </a:r>
            <a:r>
              <a:rPr lang="en-US" i="1" dirty="0"/>
              <a:t> </a:t>
            </a:r>
            <a:r>
              <a:rPr lang="en-US" dirty="0"/>
              <a:t>¬</a:t>
            </a:r>
            <a:r>
              <a:rPr lang="en-US" i="1" dirty="0" smtClean="0"/>
              <a:t>(P(x</a:t>
            </a:r>
            <a:r>
              <a:rPr lang="en-US" i="1" dirty="0"/>
              <a:t>) </a:t>
            </a:r>
            <a:r>
              <a:rPr lang="en-US" dirty="0" smtClean="0"/>
              <a:t>∀</a:t>
            </a:r>
            <a:r>
              <a:rPr lang="en-US" smtClean="0"/>
              <a:t>Q(x)).</a:t>
            </a:r>
            <a:endParaRPr lang="en-US" dirty="0" smtClean="0"/>
          </a:p>
          <a:p>
            <a:pPr algn="just"/>
            <a:r>
              <a:rPr lang="en-US" dirty="0" smtClean="0"/>
              <a:t>Failing </a:t>
            </a:r>
            <a:r>
              <a:rPr lang="en-US" dirty="0"/>
              <a:t>to </a:t>
            </a:r>
            <a:r>
              <a:rPr lang="en-US" dirty="0" smtClean="0"/>
              <a:t>have </a:t>
            </a:r>
            <a:r>
              <a:rPr lang="en-US" dirty="0"/>
              <a:t>either talent is </a:t>
            </a:r>
            <a:r>
              <a:rPr lang="en-US" dirty="0" smtClean="0"/>
              <a:t>equivalent </a:t>
            </a:r>
            <a:r>
              <a:rPr lang="en-US" dirty="0"/>
              <a:t>to </a:t>
            </a:r>
            <a:r>
              <a:rPr lang="en-US" dirty="0" smtClean="0"/>
              <a:t>having </a:t>
            </a:r>
            <a:r>
              <a:rPr lang="en-US" dirty="0"/>
              <a:t>neither talent (by De Morgan's law), so we can also write this as </a:t>
            </a:r>
            <a:r>
              <a:rPr lang="en-US" i="1" dirty="0" smtClean="0"/>
              <a:t>∀x((</a:t>
            </a:r>
            <a:r>
              <a:rPr lang="en-US" dirty="0"/>
              <a:t>¬ </a:t>
            </a:r>
            <a:r>
              <a:rPr lang="en-US" i="1" dirty="0" smtClean="0"/>
              <a:t>P(x</a:t>
            </a:r>
            <a:r>
              <a:rPr lang="en-US" i="1" dirty="0"/>
              <a:t>)) </a:t>
            </a:r>
            <a:r>
              <a:rPr lang="en-US" dirty="0" smtClean="0"/>
              <a:t>∧ </a:t>
            </a:r>
            <a:r>
              <a:rPr lang="en-US" i="1" dirty="0" smtClean="0"/>
              <a:t>(</a:t>
            </a:r>
            <a:r>
              <a:rPr lang="en-US" dirty="0"/>
              <a:t>¬ </a:t>
            </a:r>
            <a:r>
              <a:rPr lang="en-US" i="1" dirty="0" smtClean="0"/>
              <a:t>Q(x</a:t>
            </a:r>
            <a:r>
              <a:rPr lang="en-US" i="1" dirty="0"/>
              <a:t>)). </a:t>
            </a:r>
            <a:r>
              <a:rPr lang="en-US" dirty="0"/>
              <a:t>Note that it would </a:t>
            </a:r>
            <a:r>
              <a:rPr lang="en-US" i="1" dirty="0"/>
              <a:t>not </a:t>
            </a:r>
            <a:r>
              <a:rPr lang="en-US" dirty="0"/>
              <a:t>be correct to write </a:t>
            </a:r>
            <a:r>
              <a:rPr lang="en-US" i="1" dirty="0" smtClean="0"/>
              <a:t>∀x((</a:t>
            </a:r>
            <a:r>
              <a:rPr lang="en-US" dirty="0"/>
              <a:t>¬ </a:t>
            </a:r>
            <a:r>
              <a:rPr lang="en-US" i="1" dirty="0" smtClean="0"/>
              <a:t>P(x</a:t>
            </a:r>
            <a:r>
              <a:rPr lang="en-US" i="1" dirty="0"/>
              <a:t>)) </a:t>
            </a:r>
            <a:r>
              <a:rPr lang="en-US" dirty="0" smtClean="0"/>
              <a:t>⋁ </a:t>
            </a:r>
            <a:r>
              <a:rPr lang="en-US" i="1" dirty="0" smtClean="0"/>
              <a:t>(</a:t>
            </a:r>
            <a:r>
              <a:rPr lang="en-US" dirty="0" smtClean="0"/>
              <a:t>¬</a:t>
            </a:r>
            <a:r>
              <a:rPr lang="en-US" i="1" dirty="0" smtClean="0"/>
              <a:t>Q(x</a:t>
            </a:r>
            <a:r>
              <a:rPr lang="en-US" i="1" dirty="0"/>
              <a:t>)) </a:t>
            </a:r>
            <a:r>
              <a:rPr lang="en-US" dirty="0"/>
              <a:t>nor to write </a:t>
            </a:r>
            <a:r>
              <a:rPr lang="en-US" i="1" dirty="0" smtClean="0"/>
              <a:t>'∀'x</a:t>
            </a:r>
            <a:r>
              <a:rPr lang="en-US" i="1" dirty="0"/>
              <a:t> </a:t>
            </a:r>
            <a:r>
              <a:rPr lang="en-US" dirty="0"/>
              <a:t>¬</a:t>
            </a:r>
            <a:r>
              <a:rPr lang="en-US" i="1" dirty="0" smtClean="0"/>
              <a:t>(P(x</a:t>
            </a:r>
            <a:r>
              <a:rPr lang="en-US" i="1" dirty="0"/>
              <a:t>) </a:t>
            </a:r>
            <a:r>
              <a:rPr lang="en-US" dirty="0" smtClean="0"/>
              <a:t>∧ </a:t>
            </a:r>
            <a:r>
              <a:rPr lang="en-US" i="1" dirty="0"/>
              <a:t>Q(x)).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249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7794625" y="4811713"/>
            <a:ext cx="1192213" cy="1905000"/>
            <a:chOff x="4910" y="3031"/>
            <a:chExt cx="751" cy="1200"/>
          </a:xfrm>
        </p:grpSpPr>
        <p:sp>
          <p:nvSpPr>
            <p:cNvPr id="10244" name="AutoShape 4"/>
            <p:cNvSpPr>
              <a:spLocks noChangeArrowheads="1"/>
            </p:cNvSpPr>
            <p:nvPr/>
          </p:nvSpPr>
          <p:spPr bwMode="auto">
            <a:xfrm rot="-2700000">
              <a:off x="4971" y="3080"/>
              <a:ext cx="204" cy="202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ar-SA" altLang="en-US" sz="1800"/>
            </a:p>
          </p:txBody>
        </p:sp>
        <p:sp>
          <p:nvSpPr>
            <p:cNvPr id="10245" name="AutoShape 5"/>
            <p:cNvSpPr>
              <a:spLocks noChangeArrowheads="1"/>
            </p:cNvSpPr>
            <p:nvPr/>
          </p:nvSpPr>
          <p:spPr bwMode="auto">
            <a:xfrm rot="8100000">
              <a:off x="4923" y="3031"/>
              <a:ext cx="312" cy="31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ar-SA" altLang="en-US" sz="1800"/>
            </a:p>
          </p:txBody>
        </p:sp>
        <p:sp>
          <p:nvSpPr>
            <p:cNvPr id="10246" name="AutoShape 6"/>
            <p:cNvSpPr>
              <a:spLocks noChangeArrowheads="1"/>
            </p:cNvSpPr>
            <p:nvPr/>
          </p:nvSpPr>
          <p:spPr bwMode="auto">
            <a:xfrm>
              <a:off x="5086" y="3812"/>
              <a:ext cx="288" cy="288"/>
            </a:xfrm>
            <a:prstGeom prst="diamond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ar-SA" altLang="en-US" sz="1800"/>
            </a:p>
          </p:txBody>
        </p:sp>
        <p:sp>
          <p:nvSpPr>
            <p:cNvPr id="10247" name="AutoShape 7"/>
            <p:cNvSpPr>
              <a:spLocks noChangeArrowheads="1"/>
            </p:cNvSpPr>
            <p:nvPr/>
          </p:nvSpPr>
          <p:spPr bwMode="auto">
            <a:xfrm rot="16200000" flipH="1">
              <a:off x="5001" y="3577"/>
              <a:ext cx="450" cy="458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ar-SA" altLang="en-US" sz="1800"/>
            </a:p>
          </p:txBody>
        </p:sp>
        <p:sp>
          <p:nvSpPr>
            <p:cNvPr id="10248" name="AutoShape 8"/>
            <p:cNvSpPr>
              <a:spLocks noChangeArrowheads="1"/>
            </p:cNvSpPr>
            <p:nvPr/>
          </p:nvSpPr>
          <p:spPr bwMode="auto">
            <a:xfrm flipH="1">
              <a:off x="5110" y="4029"/>
              <a:ext cx="197" cy="20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ar-SA" altLang="en-US" sz="1800"/>
            </a:p>
          </p:txBody>
        </p:sp>
        <p:sp>
          <p:nvSpPr>
            <p:cNvPr id="10249" name="AutoShape 9"/>
            <p:cNvSpPr>
              <a:spLocks noChangeArrowheads="1"/>
            </p:cNvSpPr>
            <p:nvPr/>
          </p:nvSpPr>
          <p:spPr bwMode="auto">
            <a:xfrm rot="8100000">
              <a:off x="4910" y="3360"/>
              <a:ext cx="451" cy="450"/>
            </a:xfrm>
            <a:prstGeom prst="rtTriangle">
              <a:avLst/>
            </a:prstGeom>
            <a:solidFill>
              <a:schemeClr val="accent1"/>
            </a:solidFill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5pPr>
              <a:lvl6pPr marL="25146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6pPr>
              <a:lvl7pPr marL="29718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7pPr>
              <a:lvl8pPr marL="34290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8pPr>
              <a:lvl9pPr marL="3886200" indent="-228600" algn="r" rtl="1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omic Sans MS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ar-SA" altLang="en-US" sz="1800"/>
            </a:p>
          </p:txBody>
        </p:sp>
        <p:sp>
          <p:nvSpPr>
            <p:cNvPr id="10250" name="Freeform 10"/>
            <p:cNvSpPr>
              <a:spLocks/>
            </p:cNvSpPr>
            <p:nvPr/>
          </p:nvSpPr>
          <p:spPr bwMode="auto">
            <a:xfrm>
              <a:off x="5460" y="3833"/>
              <a:ext cx="201" cy="398"/>
            </a:xfrm>
            <a:custGeom>
              <a:avLst/>
              <a:gdLst>
                <a:gd name="T0" fmla="*/ 0 w 201"/>
                <a:gd name="T1" fmla="*/ 0 h 398"/>
                <a:gd name="T2" fmla="*/ 0 w 201"/>
                <a:gd name="T3" fmla="*/ 199 h 398"/>
                <a:gd name="T4" fmla="*/ 200 w 201"/>
                <a:gd name="T5" fmla="*/ 397 h 398"/>
                <a:gd name="T6" fmla="*/ 200 w 201"/>
                <a:gd name="T7" fmla="*/ 196 h 398"/>
                <a:gd name="T8" fmla="*/ 0 w 201"/>
                <a:gd name="T9" fmla="*/ 0 h 3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1"/>
                <a:gd name="T16" fmla="*/ 0 h 398"/>
                <a:gd name="T17" fmla="*/ 201 w 201"/>
                <a:gd name="T18" fmla="*/ 398 h 3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1" h="398">
                  <a:moveTo>
                    <a:pt x="0" y="0"/>
                  </a:moveTo>
                  <a:lnTo>
                    <a:pt x="0" y="199"/>
                  </a:lnTo>
                  <a:lnTo>
                    <a:pt x="200" y="397"/>
                  </a:lnTo>
                  <a:lnTo>
                    <a:pt x="200" y="196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 w="12700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42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altLang="en-US"/>
              <a:t>References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28587" y="2266517"/>
            <a:ext cx="8174038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charset="0"/>
                <a:ea typeface="Arial" charset="0"/>
                <a:cs typeface="Arial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charset="0"/>
                <a:ea typeface="Arial" charset="0"/>
                <a:cs typeface="Arial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charset="0"/>
                <a:ea typeface="Arial" charset="0"/>
                <a:cs typeface="Arial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charset="0"/>
                <a:ea typeface="Arial" charset="0"/>
                <a:cs typeface="Arial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charset="0"/>
                <a:ea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charset="0"/>
                <a:ea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charset="0"/>
                <a:ea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charset="0"/>
                <a:ea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dirty="0"/>
              <a:t>Discrete Mathematics and Its </a:t>
            </a:r>
            <a:r>
              <a:rPr lang="en-US" sz="1800" dirty="0" smtClean="0"/>
              <a:t>Applications, </a:t>
            </a:r>
            <a:r>
              <a:rPr lang="en-US" sz="1800" dirty="0"/>
              <a:t>McGraw-Hill; 7th edition (June 26, 2006). </a:t>
            </a:r>
            <a:r>
              <a:rPr lang="en-US" sz="1800" dirty="0" smtClean="0"/>
              <a:t>Kenneth Rosen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000000"/>
              </a:solidFill>
              <a:latin typeface="Times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dirty="0"/>
              <a:t>Discrete Mathematics An Open </a:t>
            </a:r>
            <a:r>
              <a:rPr lang="en-US" sz="1800" dirty="0" smtClean="0"/>
              <a:t>Introduction, 2</a:t>
            </a:r>
            <a:r>
              <a:rPr lang="en-US" sz="1800" baseline="30000" dirty="0" smtClean="0"/>
              <a:t>nd</a:t>
            </a:r>
            <a:r>
              <a:rPr lang="en-US" sz="1800" dirty="0" smtClean="0"/>
              <a:t> edition. </a:t>
            </a:r>
            <a:r>
              <a:rPr lang="en-US" sz="1800" dirty="0"/>
              <a:t>Oscar </a:t>
            </a:r>
            <a:r>
              <a:rPr lang="en-US" sz="1800" dirty="0" err="1" smtClean="0"/>
              <a:t>Le∀in</a:t>
            </a:r>
            <a:endParaRPr lang="en-US" sz="1800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 dirty="0" smtClean="0"/>
          </a:p>
          <a:p>
            <a:pPr algn="ctr" eaLnBrk="1" hangingPunct="1">
              <a:spcBef>
                <a:spcPct val="0"/>
              </a:spcBef>
              <a:buNone/>
            </a:pPr>
            <a:r>
              <a:rPr lang="en-US" altLang="en-US" sz="1800" dirty="0"/>
              <a:t>A Short Course in Discrete </a:t>
            </a:r>
            <a:r>
              <a:rPr lang="en-US" altLang="en-US" sz="1800" dirty="0" smtClean="0"/>
              <a:t>Mathematics, </a:t>
            </a:r>
            <a:r>
              <a:rPr lang="fr-FR" sz="1800" dirty="0"/>
              <a:t>01 </a:t>
            </a:r>
            <a:r>
              <a:rPr lang="fr-FR" sz="1800" dirty="0" err="1"/>
              <a:t>Dec</a:t>
            </a:r>
            <a:r>
              <a:rPr lang="fr-FR" sz="1800" dirty="0"/>
              <a:t> </a:t>
            </a:r>
            <a:r>
              <a:rPr lang="fr-FR" sz="1800" dirty="0" smtClean="0"/>
              <a:t>2004, Edward Bender &amp; S. Gill Williamson </a:t>
            </a:r>
            <a:endParaRPr lang="en-US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3586139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Arial" pitchFamily="34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سمة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3877</TotalTime>
  <Words>173</Words>
  <Application>Microsoft Macintosh PowerPoint</Application>
  <PresentationFormat>On-screen Show (4:3)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Comic Sans MS</vt:lpstr>
      <vt:lpstr>Times</vt:lpstr>
      <vt:lpstr>Times New Roman</vt:lpstr>
      <vt:lpstr>Arial</vt:lpstr>
      <vt:lpstr>Crayons</vt:lpstr>
      <vt:lpstr>Discrete Math:  Predicates and Quantifiers  Exercise 5</vt:lpstr>
      <vt:lpstr>Exercise </vt:lpstr>
      <vt:lpstr>Solution</vt:lpstr>
      <vt:lpstr>References</vt:lpstr>
    </vt:vector>
  </TitlesOfParts>
  <Company>EAF</Company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Creativity Session</dc:title>
  <dc:creator>Osama</dc:creator>
  <cp:lastModifiedBy>Microsoft Office User</cp:lastModifiedBy>
  <cp:revision>867</cp:revision>
  <cp:lastPrinted>1601-01-01T00:00:00Z</cp:lastPrinted>
  <dcterms:created xsi:type="dcterms:W3CDTF">2006-04-07T19:05:04Z</dcterms:created>
  <dcterms:modified xsi:type="dcterms:W3CDTF">2019-03-23T17:43:03Z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