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Lst>
  <p:notesMasterIdLst>
    <p:notesMasterId r:id="rId62"/>
  </p:notesMasterIdLst>
  <p:sldIdLst>
    <p:sldId id="347" r:id="rId2"/>
    <p:sldId id="277" r:id="rId3"/>
    <p:sldId id="256" r:id="rId4"/>
    <p:sldId id="258" r:id="rId5"/>
    <p:sldId id="259" r:id="rId6"/>
    <p:sldId id="348" r:id="rId7"/>
    <p:sldId id="260" r:id="rId8"/>
    <p:sldId id="261" r:id="rId9"/>
    <p:sldId id="349" r:id="rId10"/>
    <p:sldId id="262" r:id="rId11"/>
    <p:sldId id="263" r:id="rId12"/>
    <p:sldId id="264" r:id="rId13"/>
    <p:sldId id="265" r:id="rId14"/>
    <p:sldId id="266" r:id="rId15"/>
    <p:sldId id="267" r:id="rId16"/>
    <p:sldId id="268" r:id="rId17"/>
    <p:sldId id="350" r:id="rId18"/>
    <p:sldId id="269" r:id="rId19"/>
    <p:sldId id="270" r:id="rId20"/>
    <p:sldId id="271" r:id="rId21"/>
    <p:sldId id="272" r:id="rId22"/>
    <p:sldId id="273" r:id="rId23"/>
    <p:sldId id="274" r:id="rId24"/>
    <p:sldId id="275" r:id="rId25"/>
    <p:sldId id="276" r:id="rId26"/>
    <p:sldId id="257" r:id="rId27"/>
    <p:sldId id="278" r:id="rId28"/>
    <p:sldId id="360" r:id="rId29"/>
    <p:sldId id="361" r:id="rId30"/>
    <p:sldId id="351" r:id="rId31"/>
    <p:sldId id="281" r:id="rId32"/>
    <p:sldId id="282" r:id="rId33"/>
    <p:sldId id="284" r:id="rId34"/>
    <p:sldId id="283" r:id="rId35"/>
    <p:sldId id="353" r:id="rId36"/>
    <p:sldId id="352" r:id="rId37"/>
    <p:sldId id="354" r:id="rId38"/>
    <p:sldId id="286" r:id="rId39"/>
    <p:sldId id="287" r:id="rId40"/>
    <p:sldId id="288" r:id="rId41"/>
    <p:sldId id="289" r:id="rId42"/>
    <p:sldId id="362" r:id="rId43"/>
    <p:sldId id="356" r:id="rId44"/>
    <p:sldId id="357" r:id="rId45"/>
    <p:sldId id="292" r:id="rId46"/>
    <p:sldId id="358" r:id="rId47"/>
    <p:sldId id="359" r:id="rId48"/>
    <p:sldId id="293" r:id="rId49"/>
    <p:sldId id="295" r:id="rId50"/>
    <p:sldId id="296" r:id="rId51"/>
    <p:sldId id="297" r:id="rId52"/>
    <p:sldId id="298" r:id="rId53"/>
    <p:sldId id="299" r:id="rId54"/>
    <p:sldId id="300" r:id="rId55"/>
    <p:sldId id="363" r:id="rId56"/>
    <p:sldId id="301" r:id="rId57"/>
    <p:sldId id="302" r:id="rId58"/>
    <p:sldId id="303" r:id="rId59"/>
    <p:sldId id="304" r:id="rId60"/>
    <p:sldId id="305" r:id="rId61"/>
  </p:sldIdLst>
  <p:sldSz cx="9144000" cy="6858000" type="screen4x3"/>
  <p:notesSz cx="6858000" cy="9144000"/>
  <p:defaultTextStyle>
    <a:defPPr>
      <a:defRPr lang="ar-EG"/>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33"/>
    <a:srgbClr val="2F45E7"/>
    <a:srgbClr val="6600FF"/>
    <a:srgbClr val="FF7C80"/>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1506"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4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78.wmf"/><Relationship Id="rId1" Type="http://schemas.openxmlformats.org/officeDocument/2006/relationships/image" Target="../media/image7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fontAlgn="auto">
              <a:spcBef>
                <a:spcPts val="0"/>
              </a:spcBef>
              <a:spcAft>
                <a:spcPts val="0"/>
              </a:spcAft>
              <a:defRPr sz="1200">
                <a:latin typeface="+mn-lt"/>
                <a:cs typeface="+mn-cs"/>
              </a:defRPr>
            </a:lvl1pPr>
          </a:lstStyle>
          <a:p>
            <a:pPr>
              <a:defRPr/>
            </a:pPr>
            <a:endParaRPr lang="ar-EG" dirty="0"/>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fontAlgn="auto">
              <a:spcBef>
                <a:spcPts val="0"/>
              </a:spcBef>
              <a:spcAft>
                <a:spcPts val="0"/>
              </a:spcAft>
              <a:defRPr sz="1200">
                <a:latin typeface="+mn-lt"/>
                <a:cs typeface="+mn-cs"/>
              </a:defRPr>
            </a:lvl1pPr>
          </a:lstStyle>
          <a:p>
            <a:pPr>
              <a:defRPr/>
            </a:pPr>
            <a:fld id="{B04B2C46-F8DC-4B48-9A6D-2DAA8A70A876}" type="datetimeFigureOut">
              <a:rPr lang="ar-EG"/>
              <a:pPr>
                <a:defRPr/>
              </a:pPr>
              <a:t>01/11/1439</a:t>
            </a:fld>
            <a:endParaRPr lang="ar-EG" dirty="0"/>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pPr lvl="0"/>
            <a:endParaRPr lang="ar-EG" noProof="0" dirty="0"/>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ar-SA" noProof="0" smtClean="0"/>
              <a:t>انقر لتحرير أنماط النص الرئيسي</a:t>
            </a:r>
          </a:p>
          <a:p>
            <a:pPr lvl="1"/>
            <a:r>
              <a:rPr lang="ar-SA" noProof="0" smtClean="0"/>
              <a:t>المستوى الثاني</a:t>
            </a:r>
          </a:p>
          <a:p>
            <a:pPr lvl="2"/>
            <a:r>
              <a:rPr lang="ar-SA" noProof="0" smtClean="0"/>
              <a:t>المستوى الثالث</a:t>
            </a:r>
          </a:p>
          <a:p>
            <a:pPr lvl="3"/>
            <a:r>
              <a:rPr lang="ar-SA" noProof="0" smtClean="0"/>
              <a:t>المستوى الرابع</a:t>
            </a:r>
          </a:p>
          <a:p>
            <a:pPr lvl="4"/>
            <a:r>
              <a:rPr lang="ar-SA" noProof="0" smtClean="0"/>
              <a:t>المستوى الخامس</a:t>
            </a:r>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fontAlgn="auto">
              <a:spcBef>
                <a:spcPts val="0"/>
              </a:spcBef>
              <a:spcAft>
                <a:spcPts val="0"/>
              </a:spcAft>
              <a:defRPr sz="1200">
                <a:latin typeface="+mn-lt"/>
                <a:cs typeface="+mn-cs"/>
              </a:defRPr>
            </a:lvl1pPr>
          </a:lstStyle>
          <a:p>
            <a:pPr>
              <a:defRPr/>
            </a:pPr>
            <a:endParaRPr lang="ar-EG" dirty="0"/>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fontAlgn="auto">
              <a:spcBef>
                <a:spcPts val="0"/>
              </a:spcBef>
              <a:spcAft>
                <a:spcPts val="0"/>
              </a:spcAft>
              <a:defRPr sz="1200">
                <a:latin typeface="+mn-lt"/>
                <a:cs typeface="+mn-cs"/>
              </a:defRPr>
            </a:lvl1pPr>
          </a:lstStyle>
          <a:p>
            <a:pPr>
              <a:defRPr/>
            </a:pPr>
            <a:fld id="{BEE03B53-C6F8-46CE-8E56-87D5C0EA75F7}" type="slidenum">
              <a:rPr lang="ar-EG"/>
              <a:pPr>
                <a:defRPr/>
              </a:pPr>
              <a:t>‹#›</a:t>
            </a:fld>
            <a:endParaRPr lang="ar-EG" dirty="0"/>
          </a:p>
        </p:txBody>
      </p:sp>
    </p:spTree>
    <p:extLst>
      <p:ext uri="{BB962C8B-B14F-4D97-AF65-F5344CB8AC3E}">
        <p14:creationId xmlns:p14="http://schemas.microsoft.com/office/powerpoint/2010/main" val="174687815"/>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75779" name="عنصر نائب للملاحظات 2"/>
          <p:cNvSpPr>
            <a:spLocks noGrp="1"/>
          </p:cNvSpPr>
          <p:nvPr>
            <p:ph type="body" idx="1"/>
          </p:nvPr>
        </p:nvSpPr>
        <p:spPr bwMode="auto">
          <a:noFill/>
        </p:spPr>
        <p:txBody>
          <a:bodyPr/>
          <a:lstStyle/>
          <a:p>
            <a:pPr eaLnBrk="1" hangingPunct="1">
              <a:spcBef>
                <a:spcPct val="0"/>
              </a:spcBef>
            </a:pPr>
            <a:endParaRPr lang="ar-SA" dirty="0" smtClean="0"/>
          </a:p>
        </p:txBody>
      </p:sp>
      <p:sp>
        <p:nvSpPr>
          <p:cNvPr id="101380" name="عنصر نائب لرقم الشريحة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21B6E62-22A8-4C53-8949-D167EF8DD9E7}" type="slidenum">
              <a:rPr lang="ar-EG" smtClean="0"/>
              <a:pPr fontAlgn="base">
                <a:spcBef>
                  <a:spcPct val="0"/>
                </a:spcBef>
                <a:spcAft>
                  <a:spcPct val="0"/>
                </a:spcAft>
                <a:defRPr/>
              </a:pPr>
              <a:t>25</a:t>
            </a:fld>
            <a:endParaRPr lang="ar-EG"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4" name="شكل بيضاوي 3"/>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dirty="0"/>
          </a:p>
        </p:txBody>
      </p:sp>
      <p:sp>
        <p:nvSpPr>
          <p:cNvPr id="5" name="شكل بيضاوي 4"/>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dirty="0"/>
          </a:p>
        </p:txBody>
      </p:sp>
      <p:sp>
        <p:nvSpPr>
          <p:cNvPr id="14" name="عنوان 13"/>
          <p:cNvSpPr>
            <a:spLocks noGrp="1"/>
          </p:cNvSpPr>
          <p:nvPr>
            <p:ph type="ctrTitle"/>
          </p:nvPr>
        </p:nvSpPr>
        <p:spPr>
          <a:xfrm>
            <a:off x="1432560" y="359898"/>
            <a:ext cx="7406640" cy="1472184"/>
          </a:xfrm>
        </p:spPr>
        <p:txBody>
          <a:bodyPr anchor="b"/>
          <a:lstStyle>
            <a:lvl1pPr algn="l">
              <a:defRPr/>
            </a:lvl1pPr>
            <a:extLst/>
          </a:lstStyle>
          <a:p>
            <a:r>
              <a:rPr lang="ar-SA" smtClean="0"/>
              <a:t>انقر لتحرير نمط العنوان الرئيسي</a:t>
            </a:r>
            <a:endParaRPr lang="en-US"/>
          </a:p>
        </p:txBody>
      </p:sp>
      <p:sp>
        <p:nvSpPr>
          <p:cNvPr id="22" name="عنوان فرعي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ar-SA" smtClean="0"/>
              <a:t>انقر لتحرير نمط العنوان الثانوي الرئيسي</a:t>
            </a:r>
            <a:endParaRPr lang="en-US"/>
          </a:p>
        </p:txBody>
      </p:sp>
      <p:sp>
        <p:nvSpPr>
          <p:cNvPr id="6" name="عنصر نائب للتاريخ 6"/>
          <p:cNvSpPr>
            <a:spLocks noGrp="1"/>
          </p:cNvSpPr>
          <p:nvPr>
            <p:ph type="dt" sz="half" idx="10"/>
          </p:nvPr>
        </p:nvSpPr>
        <p:spPr/>
        <p:txBody>
          <a:bodyPr/>
          <a:lstStyle>
            <a:lvl1pPr>
              <a:defRPr/>
            </a:lvl1pPr>
            <a:extLst/>
          </a:lstStyle>
          <a:p>
            <a:pPr>
              <a:defRPr/>
            </a:pPr>
            <a:fld id="{9D040514-5998-4221-AAAC-0F1AD02C2EB3}" type="datetimeFigureOut">
              <a:rPr lang="ar-EG"/>
              <a:pPr>
                <a:defRPr/>
              </a:pPr>
              <a:t>01/11/1439</a:t>
            </a:fld>
            <a:endParaRPr lang="ar-EG" dirty="0"/>
          </a:p>
        </p:txBody>
      </p:sp>
      <p:sp>
        <p:nvSpPr>
          <p:cNvPr id="7" name="عنصر نائب للتذييل 19"/>
          <p:cNvSpPr>
            <a:spLocks noGrp="1"/>
          </p:cNvSpPr>
          <p:nvPr>
            <p:ph type="ftr" sz="quarter" idx="11"/>
          </p:nvPr>
        </p:nvSpPr>
        <p:spPr/>
        <p:txBody>
          <a:bodyPr/>
          <a:lstStyle>
            <a:lvl1pPr>
              <a:defRPr/>
            </a:lvl1pPr>
            <a:extLst/>
          </a:lstStyle>
          <a:p>
            <a:pPr>
              <a:defRPr/>
            </a:pPr>
            <a:endParaRPr lang="ar-EG" dirty="0"/>
          </a:p>
        </p:txBody>
      </p:sp>
      <p:sp>
        <p:nvSpPr>
          <p:cNvPr id="8" name="عنصر نائب لرقم الشريحة 9"/>
          <p:cNvSpPr>
            <a:spLocks noGrp="1"/>
          </p:cNvSpPr>
          <p:nvPr>
            <p:ph type="sldNum" sz="quarter" idx="12"/>
          </p:nvPr>
        </p:nvSpPr>
        <p:spPr/>
        <p:txBody>
          <a:bodyPr/>
          <a:lstStyle>
            <a:lvl1pPr>
              <a:defRPr/>
            </a:lvl1pPr>
            <a:extLst/>
          </a:lstStyle>
          <a:p>
            <a:pPr>
              <a:defRPr/>
            </a:pPr>
            <a:fld id="{963F5E97-EF61-4375-A5BC-6FAE773BBBA1}" type="slidenum">
              <a:rPr lang="ar-EG"/>
              <a:pPr>
                <a:defRPr/>
              </a:pPr>
              <a:t>‹#›</a:t>
            </a:fld>
            <a:endParaRPr lang="ar-EG" dirty="0"/>
          </a:p>
        </p:txBody>
      </p:sp>
    </p:spTree>
  </p:cSld>
  <p:clrMapOvr>
    <a:masterClrMapping/>
  </p:clrMapOvr>
  <p:transition>
    <p:wedge/>
    <p:sndAc>
      <p:stSnd>
        <p:snd r:embed="rId1" name="3.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extLs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23"/>
          <p:cNvSpPr>
            <a:spLocks noGrp="1"/>
          </p:cNvSpPr>
          <p:nvPr>
            <p:ph type="dt" sz="half" idx="10"/>
          </p:nvPr>
        </p:nvSpPr>
        <p:spPr/>
        <p:txBody>
          <a:bodyPr/>
          <a:lstStyle>
            <a:lvl1pPr>
              <a:defRPr/>
            </a:lvl1pPr>
          </a:lstStyle>
          <a:p>
            <a:pPr>
              <a:defRPr/>
            </a:pPr>
            <a:fld id="{A7F5A550-1466-46F5-BD49-FBFDE048B309}" type="datetimeFigureOut">
              <a:rPr lang="ar-EG"/>
              <a:pPr>
                <a:defRPr/>
              </a:pPr>
              <a:t>01/11/1439</a:t>
            </a:fld>
            <a:endParaRPr lang="ar-EG" dirty="0"/>
          </a:p>
        </p:txBody>
      </p:sp>
      <p:sp>
        <p:nvSpPr>
          <p:cNvPr id="5" name="عنصر نائب للتذييل 9"/>
          <p:cNvSpPr>
            <a:spLocks noGrp="1"/>
          </p:cNvSpPr>
          <p:nvPr>
            <p:ph type="ftr" sz="quarter" idx="11"/>
          </p:nvPr>
        </p:nvSpPr>
        <p:spPr/>
        <p:txBody>
          <a:bodyPr/>
          <a:lstStyle>
            <a:lvl1pPr>
              <a:defRPr/>
            </a:lvl1pPr>
          </a:lstStyle>
          <a:p>
            <a:pPr>
              <a:defRPr/>
            </a:pPr>
            <a:endParaRPr lang="ar-EG" dirty="0"/>
          </a:p>
        </p:txBody>
      </p:sp>
      <p:sp>
        <p:nvSpPr>
          <p:cNvPr id="6" name="عنصر نائب لرقم الشريحة 21"/>
          <p:cNvSpPr>
            <a:spLocks noGrp="1"/>
          </p:cNvSpPr>
          <p:nvPr>
            <p:ph type="sldNum" sz="quarter" idx="12"/>
          </p:nvPr>
        </p:nvSpPr>
        <p:spPr/>
        <p:txBody>
          <a:bodyPr/>
          <a:lstStyle>
            <a:lvl1pPr>
              <a:defRPr/>
            </a:lvl1pPr>
          </a:lstStyle>
          <a:p>
            <a:pPr>
              <a:defRPr/>
            </a:pPr>
            <a:fld id="{A65D80E8-4B0D-4D42-B40F-AC076413B22E}" type="slidenum">
              <a:rPr lang="ar-EG"/>
              <a:pPr>
                <a:defRPr/>
              </a:pPr>
              <a:t>‹#›</a:t>
            </a:fld>
            <a:endParaRPr lang="ar-EG" dirty="0"/>
          </a:p>
        </p:txBody>
      </p:sp>
    </p:spTree>
  </p:cSld>
  <p:clrMapOvr>
    <a:masterClrMapping/>
  </p:clrMapOvr>
  <p:transition>
    <p:wedge/>
    <p:sndAc>
      <p:stSnd>
        <p:snd r:embed="rId1" name="3.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58000" y="274639"/>
            <a:ext cx="1828800" cy="5851525"/>
          </a:xfrm>
        </p:spPr>
        <p:txBody>
          <a:bodyPr vert="eaVert"/>
          <a:lstStyle>
            <a:extLs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1143000" y="274640"/>
            <a:ext cx="5562600" cy="5851525"/>
          </a:xfrm>
        </p:spPr>
        <p:txBody>
          <a:bodyPr vert="eaVert"/>
          <a:lstStyle>
            <a:extLs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23"/>
          <p:cNvSpPr>
            <a:spLocks noGrp="1"/>
          </p:cNvSpPr>
          <p:nvPr>
            <p:ph type="dt" sz="half" idx="10"/>
          </p:nvPr>
        </p:nvSpPr>
        <p:spPr/>
        <p:txBody>
          <a:bodyPr/>
          <a:lstStyle>
            <a:lvl1pPr>
              <a:defRPr/>
            </a:lvl1pPr>
          </a:lstStyle>
          <a:p>
            <a:pPr>
              <a:defRPr/>
            </a:pPr>
            <a:fld id="{2AA7E8FD-9D90-4DB4-B0B5-246B6E96166E}" type="datetimeFigureOut">
              <a:rPr lang="ar-EG"/>
              <a:pPr>
                <a:defRPr/>
              </a:pPr>
              <a:t>01/11/1439</a:t>
            </a:fld>
            <a:endParaRPr lang="ar-EG" dirty="0"/>
          </a:p>
        </p:txBody>
      </p:sp>
      <p:sp>
        <p:nvSpPr>
          <p:cNvPr id="5" name="عنصر نائب للتذييل 9"/>
          <p:cNvSpPr>
            <a:spLocks noGrp="1"/>
          </p:cNvSpPr>
          <p:nvPr>
            <p:ph type="ftr" sz="quarter" idx="11"/>
          </p:nvPr>
        </p:nvSpPr>
        <p:spPr/>
        <p:txBody>
          <a:bodyPr/>
          <a:lstStyle>
            <a:lvl1pPr>
              <a:defRPr/>
            </a:lvl1pPr>
          </a:lstStyle>
          <a:p>
            <a:pPr>
              <a:defRPr/>
            </a:pPr>
            <a:endParaRPr lang="ar-EG" dirty="0"/>
          </a:p>
        </p:txBody>
      </p:sp>
      <p:sp>
        <p:nvSpPr>
          <p:cNvPr id="6" name="عنصر نائب لرقم الشريحة 21"/>
          <p:cNvSpPr>
            <a:spLocks noGrp="1"/>
          </p:cNvSpPr>
          <p:nvPr>
            <p:ph type="sldNum" sz="quarter" idx="12"/>
          </p:nvPr>
        </p:nvSpPr>
        <p:spPr/>
        <p:txBody>
          <a:bodyPr/>
          <a:lstStyle>
            <a:lvl1pPr>
              <a:defRPr/>
            </a:lvl1pPr>
          </a:lstStyle>
          <a:p>
            <a:pPr>
              <a:defRPr/>
            </a:pPr>
            <a:fld id="{BF22D237-F8F8-469B-B6DA-A0E9C0F051F9}" type="slidenum">
              <a:rPr lang="ar-EG"/>
              <a:pPr>
                <a:defRPr/>
              </a:pPr>
              <a:t>‹#›</a:t>
            </a:fld>
            <a:endParaRPr lang="ar-EG" dirty="0"/>
          </a:p>
        </p:txBody>
      </p:sp>
    </p:spTree>
  </p:cSld>
  <p:clrMapOvr>
    <a:masterClrMapping/>
  </p:clrMapOvr>
  <p:transition>
    <p:wedge/>
    <p:sndAc>
      <p:stSnd>
        <p:snd r:embed="rId1" name="3.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extLs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23"/>
          <p:cNvSpPr>
            <a:spLocks noGrp="1"/>
          </p:cNvSpPr>
          <p:nvPr>
            <p:ph type="dt" sz="half" idx="10"/>
          </p:nvPr>
        </p:nvSpPr>
        <p:spPr/>
        <p:txBody>
          <a:bodyPr/>
          <a:lstStyle>
            <a:lvl1pPr>
              <a:defRPr/>
            </a:lvl1pPr>
          </a:lstStyle>
          <a:p>
            <a:pPr>
              <a:defRPr/>
            </a:pPr>
            <a:fld id="{41976FD9-D262-4FB5-B62B-0DAAC7212E99}" type="datetimeFigureOut">
              <a:rPr lang="ar-EG"/>
              <a:pPr>
                <a:defRPr/>
              </a:pPr>
              <a:t>01/11/1439</a:t>
            </a:fld>
            <a:endParaRPr lang="ar-EG" dirty="0"/>
          </a:p>
        </p:txBody>
      </p:sp>
      <p:sp>
        <p:nvSpPr>
          <p:cNvPr id="5" name="عنصر نائب للتذييل 9"/>
          <p:cNvSpPr>
            <a:spLocks noGrp="1"/>
          </p:cNvSpPr>
          <p:nvPr>
            <p:ph type="ftr" sz="quarter" idx="11"/>
          </p:nvPr>
        </p:nvSpPr>
        <p:spPr/>
        <p:txBody>
          <a:bodyPr/>
          <a:lstStyle>
            <a:lvl1pPr>
              <a:defRPr/>
            </a:lvl1pPr>
          </a:lstStyle>
          <a:p>
            <a:pPr>
              <a:defRPr/>
            </a:pPr>
            <a:endParaRPr lang="ar-EG" dirty="0"/>
          </a:p>
        </p:txBody>
      </p:sp>
      <p:sp>
        <p:nvSpPr>
          <p:cNvPr id="6" name="عنصر نائب لرقم الشريحة 21"/>
          <p:cNvSpPr>
            <a:spLocks noGrp="1"/>
          </p:cNvSpPr>
          <p:nvPr>
            <p:ph type="sldNum" sz="quarter" idx="12"/>
          </p:nvPr>
        </p:nvSpPr>
        <p:spPr/>
        <p:txBody>
          <a:bodyPr/>
          <a:lstStyle>
            <a:lvl1pPr>
              <a:defRPr/>
            </a:lvl1pPr>
          </a:lstStyle>
          <a:p>
            <a:pPr>
              <a:defRPr/>
            </a:pPr>
            <a:fld id="{FEA18F8F-71FD-4354-B0A0-1EE599473FE4}" type="slidenum">
              <a:rPr lang="ar-EG"/>
              <a:pPr>
                <a:defRPr/>
              </a:pPr>
              <a:t>‹#›</a:t>
            </a:fld>
            <a:endParaRPr lang="ar-EG" dirty="0"/>
          </a:p>
        </p:txBody>
      </p:sp>
    </p:spTree>
  </p:cSld>
  <p:clrMapOvr>
    <a:masterClrMapping/>
  </p:clrMapOvr>
  <p:transition>
    <p:wedge/>
    <p:sndAc>
      <p:stSnd>
        <p:snd r:embed="rId1" name="3.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4" name="مستطيل 3"/>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5" name="مستطيل 4"/>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6" name="شكل بيضاوي 5"/>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dirty="0"/>
          </a:p>
        </p:txBody>
      </p:sp>
      <p:sp>
        <p:nvSpPr>
          <p:cNvPr id="7" name="شكل بيضاوي 6"/>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dirty="0"/>
          </a:p>
        </p:txBody>
      </p:sp>
      <p:sp>
        <p:nvSpPr>
          <p:cNvPr id="2" name="عنوان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ar-SA" smtClean="0"/>
              <a:t>انقر لتحرير أنماط النص الرئيسي</a:t>
            </a:r>
          </a:p>
        </p:txBody>
      </p:sp>
      <p:sp>
        <p:nvSpPr>
          <p:cNvPr id="8" name="عنصر نائب للتاريخ 3"/>
          <p:cNvSpPr>
            <a:spLocks noGrp="1"/>
          </p:cNvSpPr>
          <p:nvPr>
            <p:ph type="dt" sz="half" idx="10"/>
          </p:nvPr>
        </p:nvSpPr>
        <p:spPr/>
        <p:txBody>
          <a:bodyPr/>
          <a:lstStyle>
            <a:lvl1pPr>
              <a:defRPr/>
            </a:lvl1pPr>
            <a:extLst/>
          </a:lstStyle>
          <a:p>
            <a:pPr>
              <a:defRPr/>
            </a:pPr>
            <a:fld id="{D5548F6D-D6FE-4BD2-B6BA-752F3DA440C8}" type="datetimeFigureOut">
              <a:rPr lang="ar-EG"/>
              <a:pPr>
                <a:defRPr/>
              </a:pPr>
              <a:t>01/11/1439</a:t>
            </a:fld>
            <a:endParaRPr lang="ar-EG" dirty="0"/>
          </a:p>
        </p:txBody>
      </p:sp>
      <p:sp>
        <p:nvSpPr>
          <p:cNvPr id="9" name="عنصر نائب للتذييل 4"/>
          <p:cNvSpPr>
            <a:spLocks noGrp="1"/>
          </p:cNvSpPr>
          <p:nvPr>
            <p:ph type="ftr" sz="quarter" idx="11"/>
          </p:nvPr>
        </p:nvSpPr>
        <p:spPr/>
        <p:txBody>
          <a:bodyPr/>
          <a:lstStyle>
            <a:lvl1pPr>
              <a:defRPr/>
            </a:lvl1pPr>
            <a:extLst/>
          </a:lstStyle>
          <a:p>
            <a:pPr>
              <a:defRPr/>
            </a:pPr>
            <a:endParaRPr lang="ar-EG" dirty="0"/>
          </a:p>
        </p:txBody>
      </p:sp>
      <p:sp>
        <p:nvSpPr>
          <p:cNvPr id="10" name="عنصر نائب لرقم الشريحة 5"/>
          <p:cNvSpPr>
            <a:spLocks noGrp="1"/>
          </p:cNvSpPr>
          <p:nvPr>
            <p:ph type="sldNum" sz="quarter" idx="12"/>
          </p:nvPr>
        </p:nvSpPr>
        <p:spPr/>
        <p:txBody>
          <a:bodyPr/>
          <a:lstStyle>
            <a:lvl1pPr>
              <a:defRPr/>
            </a:lvl1pPr>
            <a:extLst/>
          </a:lstStyle>
          <a:p>
            <a:pPr>
              <a:defRPr/>
            </a:pPr>
            <a:fld id="{1AE54080-FFFB-45C1-9536-8626436CDAEC}" type="slidenum">
              <a:rPr lang="ar-EG"/>
              <a:pPr>
                <a:defRPr/>
              </a:pPr>
              <a:t>‹#›</a:t>
            </a:fld>
            <a:endParaRPr lang="ar-EG" dirty="0"/>
          </a:p>
        </p:txBody>
      </p:sp>
    </p:spTree>
  </p:cSld>
  <p:clrMapOvr>
    <a:masterClrMapping/>
  </p:clrMapOvr>
  <p:transition>
    <p:wedge/>
    <p:sndAc>
      <p:stSnd>
        <p:snd r:embed="rId1" name="3.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lstStyle>
            <a:extLst/>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23"/>
          <p:cNvSpPr>
            <a:spLocks noGrp="1"/>
          </p:cNvSpPr>
          <p:nvPr>
            <p:ph type="dt" sz="half" idx="10"/>
          </p:nvPr>
        </p:nvSpPr>
        <p:spPr/>
        <p:txBody>
          <a:bodyPr/>
          <a:lstStyle>
            <a:lvl1pPr>
              <a:defRPr/>
            </a:lvl1pPr>
          </a:lstStyle>
          <a:p>
            <a:pPr>
              <a:defRPr/>
            </a:pPr>
            <a:fld id="{E4E87081-6F29-45FD-BCF0-1A0D14381986}" type="datetimeFigureOut">
              <a:rPr lang="ar-EG"/>
              <a:pPr>
                <a:defRPr/>
              </a:pPr>
              <a:t>01/11/1439</a:t>
            </a:fld>
            <a:endParaRPr lang="ar-EG" dirty="0"/>
          </a:p>
        </p:txBody>
      </p:sp>
      <p:sp>
        <p:nvSpPr>
          <p:cNvPr id="6" name="عنصر نائب للتذييل 9"/>
          <p:cNvSpPr>
            <a:spLocks noGrp="1"/>
          </p:cNvSpPr>
          <p:nvPr>
            <p:ph type="ftr" sz="quarter" idx="11"/>
          </p:nvPr>
        </p:nvSpPr>
        <p:spPr/>
        <p:txBody>
          <a:bodyPr/>
          <a:lstStyle>
            <a:lvl1pPr>
              <a:defRPr/>
            </a:lvl1pPr>
          </a:lstStyle>
          <a:p>
            <a:pPr>
              <a:defRPr/>
            </a:pPr>
            <a:endParaRPr lang="ar-EG" dirty="0"/>
          </a:p>
        </p:txBody>
      </p:sp>
      <p:sp>
        <p:nvSpPr>
          <p:cNvPr id="7" name="عنصر نائب لرقم الشريحة 21"/>
          <p:cNvSpPr>
            <a:spLocks noGrp="1"/>
          </p:cNvSpPr>
          <p:nvPr>
            <p:ph type="sldNum" sz="quarter" idx="12"/>
          </p:nvPr>
        </p:nvSpPr>
        <p:spPr/>
        <p:txBody>
          <a:bodyPr/>
          <a:lstStyle>
            <a:lvl1pPr>
              <a:defRPr/>
            </a:lvl1pPr>
          </a:lstStyle>
          <a:p>
            <a:pPr>
              <a:defRPr/>
            </a:pPr>
            <a:fld id="{4A968AB2-0962-4C53-8B80-BBAF6E865D00}" type="slidenum">
              <a:rPr lang="ar-EG"/>
              <a:pPr>
                <a:defRPr/>
              </a:pPr>
              <a:t>‹#›</a:t>
            </a:fld>
            <a:endParaRPr lang="ar-EG" dirty="0"/>
          </a:p>
        </p:txBody>
      </p:sp>
    </p:spTree>
  </p:cSld>
  <p:clrMapOvr>
    <a:masterClrMapping/>
  </p:clrMapOvr>
  <p:transition>
    <p:wedge/>
    <p:sndAc>
      <p:stSnd>
        <p:snd r:embed="rId1" name="3.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160336"/>
            <a:ext cx="8229600" cy="1143000"/>
          </a:xfrm>
        </p:spPr>
        <p:txBody>
          <a:bodyPr/>
          <a:lstStyle>
            <a:lvl1pPr algn="ctr">
              <a:defRPr sz="4500" b="1" cap="none" baseline="0"/>
            </a:lvl1pPr>
            <a:extLst/>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ar-SA" smtClean="0"/>
              <a:t>انقر لتحرير أنماط النص الرئيسي</a:t>
            </a:r>
          </a:p>
        </p:txBody>
      </p:sp>
      <p:sp>
        <p:nvSpPr>
          <p:cNvPr id="4" name="عنصر نائب للنص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ar-SA" smtClean="0"/>
              <a:t>انقر لتحرير أنماط النص الرئيسي</a:t>
            </a:r>
          </a:p>
        </p:txBody>
      </p:sp>
      <p:sp>
        <p:nvSpPr>
          <p:cNvPr id="5" name="عنصر نائب للمحتوى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6" name="عنصر نائب للمحتوى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23"/>
          <p:cNvSpPr>
            <a:spLocks noGrp="1"/>
          </p:cNvSpPr>
          <p:nvPr>
            <p:ph type="dt" sz="half" idx="10"/>
          </p:nvPr>
        </p:nvSpPr>
        <p:spPr/>
        <p:txBody>
          <a:bodyPr/>
          <a:lstStyle>
            <a:lvl1pPr>
              <a:defRPr/>
            </a:lvl1pPr>
          </a:lstStyle>
          <a:p>
            <a:pPr>
              <a:defRPr/>
            </a:pPr>
            <a:fld id="{719FF61B-47BB-4CC5-BD23-4CFF6925FEF1}" type="datetimeFigureOut">
              <a:rPr lang="ar-EG"/>
              <a:pPr>
                <a:defRPr/>
              </a:pPr>
              <a:t>01/11/1439</a:t>
            </a:fld>
            <a:endParaRPr lang="ar-EG" dirty="0"/>
          </a:p>
        </p:txBody>
      </p:sp>
      <p:sp>
        <p:nvSpPr>
          <p:cNvPr id="8" name="عنصر نائب للتذييل 9"/>
          <p:cNvSpPr>
            <a:spLocks noGrp="1"/>
          </p:cNvSpPr>
          <p:nvPr>
            <p:ph type="ftr" sz="quarter" idx="11"/>
          </p:nvPr>
        </p:nvSpPr>
        <p:spPr/>
        <p:txBody>
          <a:bodyPr/>
          <a:lstStyle>
            <a:lvl1pPr>
              <a:defRPr/>
            </a:lvl1pPr>
          </a:lstStyle>
          <a:p>
            <a:pPr>
              <a:defRPr/>
            </a:pPr>
            <a:endParaRPr lang="ar-EG" dirty="0"/>
          </a:p>
        </p:txBody>
      </p:sp>
      <p:sp>
        <p:nvSpPr>
          <p:cNvPr id="9" name="عنصر نائب لرقم الشريحة 21"/>
          <p:cNvSpPr>
            <a:spLocks noGrp="1"/>
          </p:cNvSpPr>
          <p:nvPr>
            <p:ph type="sldNum" sz="quarter" idx="12"/>
          </p:nvPr>
        </p:nvSpPr>
        <p:spPr/>
        <p:txBody>
          <a:bodyPr/>
          <a:lstStyle>
            <a:lvl1pPr>
              <a:defRPr/>
            </a:lvl1pPr>
          </a:lstStyle>
          <a:p>
            <a:pPr>
              <a:defRPr/>
            </a:pPr>
            <a:fld id="{17693546-6BCB-472E-B6F7-FB8C521707F3}" type="slidenum">
              <a:rPr lang="ar-EG"/>
              <a:pPr>
                <a:defRPr/>
              </a:pPr>
              <a:t>‹#›</a:t>
            </a:fld>
            <a:endParaRPr lang="ar-EG" dirty="0"/>
          </a:p>
        </p:txBody>
      </p:sp>
    </p:spTree>
  </p:cSld>
  <p:clrMapOvr>
    <a:masterClrMapping/>
  </p:clrMapOvr>
  <p:transition>
    <p:wedge/>
    <p:sndAc>
      <p:stSnd>
        <p:snd r:embed="rId1" name="3.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lstStyle>
            <a:extLst/>
          </a:lstStyle>
          <a:p>
            <a:r>
              <a:rPr lang="ar-SA" smtClean="0"/>
              <a:t>انقر لتحرير نمط العنوان الرئيسي</a:t>
            </a:r>
            <a:endParaRPr lang="en-US"/>
          </a:p>
        </p:txBody>
      </p:sp>
      <p:sp>
        <p:nvSpPr>
          <p:cNvPr id="3" name="عنصر نائب للتاريخ 23"/>
          <p:cNvSpPr>
            <a:spLocks noGrp="1"/>
          </p:cNvSpPr>
          <p:nvPr>
            <p:ph type="dt" sz="half" idx="10"/>
          </p:nvPr>
        </p:nvSpPr>
        <p:spPr/>
        <p:txBody>
          <a:bodyPr/>
          <a:lstStyle>
            <a:lvl1pPr>
              <a:defRPr/>
            </a:lvl1pPr>
          </a:lstStyle>
          <a:p>
            <a:pPr>
              <a:defRPr/>
            </a:pPr>
            <a:fld id="{C8BE856F-D833-4593-BAC0-837CF23C112B}" type="datetimeFigureOut">
              <a:rPr lang="ar-EG"/>
              <a:pPr>
                <a:defRPr/>
              </a:pPr>
              <a:t>01/11/1439</a:t>
            </a:fld>
            <a:endParaRPr lang="ar-EG" dirty="0"/>
          </a:p>
        </p:txBody>
      </p:sp>
      <p:sp>
        <p:nvSpPr>
          <p:cNvPr id="4" name="عنصر نائب للتذييل 9"/>
          <p:cNvSpPr>
            <a:spLocks noGrp="1"/>
          </p:cNvSpPr>
          <p:nvPr>
            <p:ph type="ftr" sz="quarter" idx="11"/>
          </p:nvPr>
        </p:nvSpPr>
        <p:spPr/>
        <p:txBody>
          <a:bodyPr/>
          <a:lstStyle>
            <a:lvl1pPr>
              <a:defRPr/>
            </a:lvl1pPr>
          </a:lstStyle>
          <a:p>
            <a:pPr>
              <a:defRPr/>
            </a:pPr>
            <a:endParaRPr lang="ar-EG" dirty="0"/>
          </a:p>
        </p:txBody>
      </p:sp>
      <p:sp>
        <p:nvSpPr>
          <p:cNvPr id="5" name="عنصر نائب لرقم الشريحة 21"/>
          <p:cNvSpPr>
            <a:spLocks noGrp="1"/>
          </p:cNvSpPr>
          <p:nvPr>
            <p:ph type="sldNum" sz="quarter" idx="12"/>
          </p:nvPr>
        </p:nvSpPr>
        <p:spPr/>
        <p:txBody>
          <a:bodyPr/>
          <a:lstStyle>
            <a:lvl1pPr>
              <a:defRPr/>
            </a:lvl1pPr>
          </a:lstStyle>
          <a:p>
            <a:pPr>
              <a:defRPr/>
            </a:pPr>
            <a:fld id="{220CD843-6040-44D4-91F7-EA38C3BA05CE}" type="slidenum">
              <a:rPr lang="ar-EG"/>
              <a:pPr>
                <a:defRPr/>
              </a:pPr>
              <a:t>‹#›</a:t>
            </a:fld>
            <a:endParaRPr lang="ar-EG" dirty="0"/>
          </a:p>
        </p:txBody>
      </p:sp>
    </p:spTree>
  </p:cSld>
  <p:clrMapOvr>
    <a:masterClrMapping/>
  </p:clrMapOvr>
  <p:transition>
    <p:wedge/>
    <p:sndAc>
      <p:stSnd>
        <p:snd r:embed="rId1" name="3.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2" name="مستطيل 1"/>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3" name="مستطيل 2"/>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4" name="عنصر نائب للتاريخ 1"/>
          <p:cNvSpPr>
            <a:spLocks noGrp="1"/>
          </p:cNvSpPr>
          <p:nvPr>
            <p:ph type="dt" sz="half" idx="10"/>
          </p:nvPr>
        </p:nvSpPr>
        <p:spPr/>
        <p:txBody>
          <a:bodyPr/>
          <a:lstStyle>
            <a:lvl1pPr>
              <a:defRPr/>
            </a:lvl1pPr>
            <a:extLst/>
          </a:lstStyle>
          <a:p>
            <a:pPr>
              <a:defRPr/>
            </a:pPr>
            <a:fld id="{217DA850-0D00-4D26-9F1D-2843E8C1465B}" type="datetimeFigureOut">
              <a:rPr lang="ar-EG"/>
              <a:pPr>
                <a:defRPr/>
              </a:pPr>
              <a:t>01/11/1439</a:t>
            </a:fld>
            <a:endParaRPr lang="ar-EG" dirty="0"/>
          </a:p>
        </p:txBody>
      </p:sp>
      <p:sp>
        <p:nvSpPr>
          <p:cNvPr id="5" name="عنصر نائب للتذييل 2"/>
          <p:cNvSpPr>
            <a:spLocks noGrp="1"/>
          </p:cNvSpPr>
          <p:nvPr>
            <p:ph type="ftr" sz="quarter" idx="11"/>
          </p:nvPr>
        </p:nvSpPr>
        <p:spPr/>
        <p:txBody>
          <a:bodyPr/>
          <a:lstStyle>
            <a:lvl1pPr>
              <a:defRPr/>
            </a:lvl1pPr>
            <a:extLst/>
          </a:lstStyle>
          <a:p>
            <a:pPr>
              <a:defRPr/>
            </a:pPr>
            <a:endParaRPr lang="ar-EG" dirty="0"/>
          </a:p>
        </p:txBody>
      </p:sp>
      <p:sp>
        <p:nvSpPr>
          <p:cNvPr id="6" name="عنصر نائب لرقم الشريحة 3"/>
          <p:cNvSpPr>
            <a:spLocks noGrp="1"/>
          </p:cNvSpPr>
          <p:nvPr>
            <p:ph type="sldNum" sz="quarter" idx="12"/>
          </p:nvPr>
        </p:nvSpPr>
        <p:spPr/>
        <p:txBody>
          <a:bodyPr/>
          <a:lstStyle>
            <a:lvl1pPr>
              <a:defRPr/>
            </a:lvl1pPr>
            <a:extLst/>
          </a:lstStyle>
          <a:p>
            <a:pPr>
              <a:defRPr/>
            </a:pPr>
            <a:fld id="{95906B05-1CFF-443B-8B82-F65E7D96B308}" type="slidenum">
              <a:rPr lang="ar-EG"/>
              <a:pPr>
                <a:defRPr/>
              </a:pPr>
              <a:t>‹#›</a:t>
            </a:fld>
            <a:endParaRPr lang="ar-EG" dirty="0"/>
          </a:p>
        </p:txBody>
      </p:sp>
    </p:spTree>
  </p:cSld>
  <p:clrMapOvr>
    <a:masterClrMapping/>
  </p:clrMapOvr>
  <p:transition>
    <p:wedge/>
    <p:sndAc>
      <p:stSnd>
        <p:snd r:embed="rId1" name="3.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ar-SA" smtClean="0"/>
              <a:t>انقر لتحرير نمط العنوان الرئيسي</a:t>
            </a:r>
            <a:endParaRPr lang="en-US"/>
          </a:p>
        </p:txBody>
      </p:sp>
      <p:sp>
        <p:nvSpPr>
          <p:cNvPr id="3" name="عنصر نائب للنص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ar-SA" smtClean="0"/>
              <a:t>انقر لتحرير أنماط النص الرئيسي</a:t>
            </a:r>
          </a:p>
        </p:txBody>
      </p:sp>
      <p:sp>
        <p:nvSpPr>
          <p:cNvPr id="4" name="عنصر نائب للمحتوى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23"/>
          <p:cNvSpPr>
            <a:spLocks noGrp="1"/>
          </p:cNvSpPr>
          <p:nvPr>
            <p:ph type="dt" sz="half" idx="10"/>
          </p:nvPr>
        </p:nvSpPr>
        <p:spPr/>
        <p:txBody>
          <a:bodyPr/>
          <a:lstStyle>
            <a:lvl1pPr>
              <a:defRPr/>
            </a:lvl1pPr>
          </a:lstStyle>
          <a:p>
            <a:pPr>
              <a:defRPr/>
            </a:pPr>
            <a:fld id="{AEE8A07D-535E-4AD3-962F-9AB7B218140D}" type="datetimeFigureOut">
              <a:rPr lang="ar-EG"/>
              <a:pPr>
                <a:defRPr/>
              </a:pPr>
              <a:t>01/11/1439</a:t>
            </a:fld>
            <a:endParaRPr lang="ar-EG" dirty="0"/>
          </a:p>
        </p:txBody>
      </p:sp>
      <p:sp>
        <p:nvSpPr>
          <p:cNvPr id="6" name="عنصر نائب للتذييل 9"/>
          <p:cNvSpPr>
            <a:spLocks noGrp="1"/>
          </p:cNvSpPr>
          <p:nvPr>
            <p:ph type="ftr" sz="quarter" idx="11"/>
          </p:nvPr>
        </p:nvSpPr>
        <p:spPr/>
        <p:txBody>
          <a:bodyPr/>
          <a:lstStyle>
            <a:lvl1pPr>
              <a:defRPr/>
            </a:lvl1pPr>
          </a:lstStyle>
          <a:p>
            <a:pPr>
              <a:defRPr/>
            </a:pPr>
            <a:endParaRPr lang="ar-EG" dirty="0"/>
          </a:p>
        </p:txBody>
      </p:sp>
      <p:sp>
        <p:nvSpPr>
          <p:cNvPr id="7" name="عنصر نائب لرقم الشريحة 21"/>
          <p:cNvSpPr>
            <a:spLocks noGrp="1"/>
          </p:cNvSpPr>
          <p:nvPr>
            <p:ph type="sldNum" sz="quarter" idx="12"/>
          </p:nvPr>
        </p:nvSpPr>
        <p:spPr/>
        <p:txBody>
          <a:bodyPr/>
          <a:lstStyle>
            <a:lvl1pPr>
              <a:defRPr/>
            </a:lvl1pPr>
          </a:lstStyle>
          <a:p>
            <a:pPr>
              <a:defRPr/>
            </a:pPr>
            <a:fld id="{89373B5B-2D2B-41FE-B319-0C84975C060D}" type="slidenum">
              <a:rPr lang="ar-EG"/>
              <a:pPr>
                <a:defRPr/>
              </a:pPr>
              <a:t>‹#›</a:t>
            </a:fld>
            <a:endParaRPr lang="ar-EG" dirty="0"/>
          </a:p>
        </p:txBody>
      </p:sp>
    </p:spTree>
  </p:cSld>
  <p:clrMapOvr>
    <a:masterClrMapping/>
  </p:clrMapOvr>
  <p:transition>
    <p:wedge/>
    <p:sndAc>
      <p:stSnd>
        <p:snd r:embed="rId1" name="3.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5" name="مستطيل 4"/>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algn="l" rtl="0" fontAlgn="auto">
              <a:lnSpc>
                <a:spcPts val="3000"/>
              </a:lnSpc>
              <a:spcBef>
                <a:spcPts val="600"/>
              </a:spcBef>
              <a:spcAft>
                <a:spcPts val="0"/>
              </a:spcAft>
              <a:buClr>
                <a:schemeClr val="accent1"/>
              </a:buClr>
              <a:buSzPct val="80000"/>
              <a:buFont typeface="Wingdings 2"/>
              <a:buNone/>
              <a:defRPr/>
            </a:pPr>
            <a:endParaRPr lang="en-US" sz="3200" dirty="0">
              <a:latin typeface="+mn-lt"/>
              <a:cs typeface="+mn-cs"/>
            </a:endParaRPr>
          </a:p>
        </p:txBody>
      </p:sp>
      <p:sp>
        <p:nvSpPr>
          <p:cNvPr id="6" name="مخطط انسيابي: معالجة 5"/>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7" name="مخطط انسيابي: معالجة 6"/>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عنوان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ar-SA" noProof="0" dirty="0" smtClean="0"/>
              <a:t>انقر فوق الرمز لإضافة صورة</a:t>
            </a:r>
            <a:endParaRPr lang="en-US" noProof="0" dirty="0"/>
          </a:p>
        </p:txBody>
      </p:sp>
      <p:sp>
        <p:nvSpPr>
          <p:cNvPr id="4" name="عنصر نائب للنص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ar-SA" smtClean="0"/>
              <a:t>انقر لتحرير أنماط النص الرئيسي</a:t>
            </a:r>
          </a:p>
        </p:txBody>
      </p:sp>
      <p:sp>
        <p:nvSpPr>
          <p:cNvPr id="8" name="عنصر نائب للتاريخ 4"/>
          <p:cNvSpPr>
            <a:spLocks noGrp="1"/>
          </p:cNvSpPr>
          <p:nvPr>
            <p:ph type="dt" sz="half" idx="10"/>
          </p:nvPr>
        </p:nvSpPr>
        <p:spPr/>
        <p:txBody>
          <a:bodyPr/>
          <a:lstStyle>
            <a:lvl1pPr>
              <a:defRPr/>
            </a:lvl1pPr>
            <a:extLst/>
          </a:lstStyle>
          <a:p>
            <a:pPr>
              <a:defRPr/>
            </a:pPr>
            <a:fld id="{A8C97F49-F5F7-48D6-BCF7-21889CE5BA6F}" type="datetimeFigureOut">
              <a:rPr lang="ar-EG"/>
              <a:pPr>
                <a:defRPr/>
              </a:pPr>
              <a:t>01/11/1439</a:t>
            </a:fld>
            <a:endParaRPr lang="ar-EG" dirty="0"/>
          </a:p>
        </p:txBody>
      </p:sp>
      <p:sp>
        <p:nvSpPr>
          <p:cNvPr id="9" name="عنصر نائب للتذييل 5"/>
          <p:cNvSpPr>
            <a:spLocks noGrp="1"/>
          </p:cNvSpPr>
          <p:nvPr>
            <p:ph type="ftr" sz="quarter" idx="11"/>
          </p:nvPr>
        </p:nvSpPr>
        <p:spPr/>
        <p:txBody>
          <a:bodyPr/>
          <a:lstStyle>
            <a:lvl1pPr>
              <a:defRPr/>
            </a:lvl1pPr>
            <a:extLst/>
          </a:lstStyle>
          <a:p>
            <a:pPr>
              <a:defRPr/>
            </a:pPr>
            <a:endParaRPr lang="ar-EG" dirty="0"/>
          </a:p>
        </p:txBody>
      </p:sp>
      <p:sp>
        <p:nvSpPr>
          <p:cNvPr id="10" name="عنصر نائب لرقم الشريحة 6"/>
          <p:cNvSpPr>
            <a:spLocks noGrp="1"/>
          </p:cNvSpPr>
          <p:nvPr>
            <p:ph type="sldNum" sz="quarter" idx="12"/>
          </p:nvPr>
        </p:nvSpPr>
        <p:spPr/>
        <p:txBody>
          <a:bodyPr/>
          <a:lstStyle>
            <a:lvl1pPr>
              <a:defRPr/>
            </a:lvl1pPr>
            <a:extLst/>
          </a:lstStyle>
          <a:p>
            <a:pPr>
              <a:defRPr/>
            </a:pPr>
            <a:fld id="{F1F7B108-77E4-45D7-B979-7A9A4DE31522}" type="slidenum">
              <a:rPr lang="ar-EG"/>
              <a:pPr>
                <a:defRPr/>
              </a:pPr>
              <a:t>‹#›</a:t>
            </a:fld>
            <a:endParaRPr lang="ar-EG" dirty="0"/>
          </a:p>
        </p:txBody>
      </p:sp>
    </p:spTree>
  </p:cSld>
  <p:clrMapOvr>
    <a:masterClrMapping/>
  </p:clrMapOvr>
  <p:transition>
    <p:wedge/>
    <p:sndAc>
      <p:stSnd>
        <p:snd r:embed="rId1" name="3.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7" name="دائري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8" name="شكل بيضاوي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1" name="دائرة مجوفة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2" name="مستطيل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5" name="عنصر نائب للعنوان 4"/>
          <p:cNvSpPr>
            <a:spLocks noGrp="1"/>
          </p:cNvSpPr>
          <p:nvPr>
            <p:ph type="title"/>
          </p:nvPr>
        </p:nvSpPr>
        <p:spPr>
          <a:xfrm>
            <a:off x="1435100" y="274638"/>
            <a:ext cx="749935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ar-SA" smtClean="0"/>
              <a:t>انقر لتحرير نمط العنوان الرئيسي</a:t>
            </a:r>
          </a:p>
        </p:txBody>
      </p:sp>
      <p:sp>
        <p:nvSpPr>
          <p:cNvPr id="2057" name="عنصر نائب للنص 8"/>
          <p:cNvSpPr>
            <a:spLocks noGrp="1"/>
          </p:cNvSpPr>
          <p:nvPr>
            <p:ph type="body" idx="1"/>
          </p:nvPr>
        </p:nvSpPr>
        <p:spPr bwMode="auto">
          <a:xfrm>
            <a:off x="1435100" y="1447800"/>
            <a:ext cx="749935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p>
        </p:txBody>
      </p:sp>
      <p:sp>
        <p:nvSpPr>
          <p:cNvPr id="24" name="عنصر نائب للتاريخ 23"/>
          <p:cNvSpPr>
            <a:spLocks noGrp="1"/>
          </p:cNvSpPr>
          <p:nvPr>
            <p:ph type="dt" sz="half" idx="2"/>
          </p:nvPr>
        </p:nvSpPr>
        <p:spPr>
          <a:xfrm>
            <a:off x="3581400" y="6305550"/>
            <a:ext cx="2133600" cy="476250"/>
          </a:xfrm>
          <a:prstGeom prst="rect">
            <a:avLst/>
          </a:prstGeom>
        </p:spPr>
        <p:txBody>
          <a:bodyPr anchor="b"/>
          <a:lstStyle>
            <a:lvl1pPr algn="r" eaLnBrk="1" fontAlgn="auto" latinLnBrk="0" hangingPunct="1">
              <a:spcBef>
                <a:spcPts val="0"/>
              </a:spcBef>
              <a:spcAft>
                <a:spcPts val="0"/>
              </a:spcAft>
              <a:defRPr kumimoji="0" sz="1200">
                <a:solidFill>
                  <a:schemeClr val="bg2">
                    <a:shade val="50000"/>
                    <a:satMod val="200000"/>
                  </a:schemeClr>
                </a:solidFill>
                <a:latin typeface="+mn-lt"/>
                <a:cs typeface="+mn-cs"/>
              </a:defRPr>
            </a:lvl1pPr>
            <a:extLst/>
          </a:lstStyle>
          <a:p>
            <a:pPr>
              <a:defRPr/>
            </a:pPr>
            <a:fld id="{0EE88D57-489D-4ABC-A40F-9493548F2FD6}" type="datetimeFigureOut">
              <a:rPr lang="ar-EG"/>
              <a:pPr>
                <a:defRPr/>
              </a:pPr>
              <a:t>01/11/1439</a:t>
            </a:fld>
            <a:endParaRPr lang="ar-EG" dirty="0"/>
          </a:p>
        </p:txBody>
      </p:sp>
      <p:sp>
        <p:nvSpPr>
          <p:cNvPr id="10" name="عنصر نائب للتذييل 9"/>
          <p:cNvSpPr>
            <a:spLocks noGrp="1"/>
          </p:cNvSpPr>
          <p:nvPr>
            <p:ph type="ftr" sz="quarter" idx="3"/>
          </p:nvPr>
        </p:nvSpPr>
        <p:spPr>
          <a:xfrm>
            <a:off x="5715000" y="6305550"/>
            <a:ext cx="2895600" cy="476250"/>
          </a:xfrm>
          <a:prstGeom prst="rect">
            <a:avLst/>
          </a:prstGeom>
        </p:spPr>
        <p:txBody>
          <a:bodyPr anchor="b"/>
          <a:lstStyle>
            <a:lvl1pPr eaLnBrk="1" fontAlgn="auto" latinLnBrk="0" hangingPunct="1">
              <a:spcBef>
                <a:spcPts val="0"/>
              </a:spcBef>
              <a:spcAft>
                <a:spcPts val="0"/>
              </a:spcAft>
              <a:defRPr kumimoji="0" sz="1200">
                <a:solidFill>
                  <a:schemeClr val="bg2">
                    <a:shade val="50000"/>
                    <a:satMod val="200000"/>
                  </a:schemeClr>
                </a:solidFill>
                <a:effectLst/>
                <a:latin typeface="+mn-lt"/>
                <a:cs typeface="+mn-cs"/>
              </a:defRPr>
            </a:lvl1pPr>
            <a:extLst/>
          </a:lstStyle>
          <a:p>
            <a:pPr>
              <a:defRPr/>
            </a:pPr>
            <a:endParaRPr lang="ar-EG" dirty="0"/>
          </a:p>
        </p:txBody>
      </p:sp>
      <p:sp>
        <p:nvSpPr>
          <p:cNvPr id="22" name="عنصر نائب لرقم الشريحة 21"/>
          <p:cNvSpPr>
            <a:spLocks noGrp="1"/>
          </p:cNvSpPr>
          <p:nvPr>
            <p:ph type="sldNum" sz="quarter" idx="4"/>
          </p:nvPr>
        </p:nvSpPr>
        <p:spPr>
          <a:xfrm>
            <a:off x="8613775" y="6305550"/>
            <a:ext cx="457200" cy="476250"/>
          </a:xfrm>
          <a:prstGeom prst="rect">
            <a:avLst/>
          </a:prstGeom>
        </p:spPr>
        <p:txBody>
          <a:bodyPr anchor="b"/>
          <a:lstStyle>
            <a:lvl1pPr algn="ctr" eaLnBrk="1" fontAlgn="auto" latinLnBrk="0" hangingPunct="1">
              <a:spcBef>
                <a:spcPts val="0"/>
              </a:spcBef>
              <a:spcAft>
                <a:spcPts val="0"/>
              </a:spcAft>
              <a:defRPr kumimoji="0" sz="1200">
                <a:solidFill>
                  <a:schemeClr val="bg2">
                    <a:shade val="50000"/>
                    <a:satMod val="200000"/>
                  </a:schemeClr>
                </a:solidFill>
                <a:effectLst/>
                <a:latin typeface="+mn-lt"/>
                <a:cs typeface="+mn-cs"/>
              </a:defRPr>
            </a:lvl1pPr>
            <a:extLst/>
          </a:lstStyle>
          <a:p>
            <a:pPr>
              <a:defRPr/>
            </a:pPr>
            <a:fld id="{DE5E0C97-DB5B-4F96-B35D-670CA99C38E7}" type="slidenum">
              <a:rPr lang="ar-EG"/>
              <a:pPr>
                <a:defRPr/>
              </a:pPr>
              <a:t>‹#›</a:t>
            </a:fld>
            <a:endParaRPr lang="ar-EG" dirty="0"/>
          </a:p>
        </p:txBody>
      </p:sp>
      <p:sp>
        <p:nvSpPr>
          <p:cNvPr id="15" name="مستطيل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Tree>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transition>
    <p:wedge/>
    <p:sndAc>
      <p:stSnd>
        <p:snd r:embed="rId13" name="3.wav"/>
      </p:stSnd>
    </p:sndAc>
  </p:transition>
  <p:txStyles>
    <p:titleStyle>
      <a:lvl1pPr algn="l" rtl="1" eaLnBrk="0" fontAlgn="base" hangingPunct="0">
        <a:spcBef>
          <a:spcPct val="0"/>
        </a:spcBef>
        <a:spcAft>
          <a:spcPct val="0"/>
        </a:spcAft>
        <a:defRPr sz="4300" kern="1200">
          <a:solidFill>
            <a:srgbClr val="444455"/>
          </a:solidFill>
          <a:effectLst>
            <a:outerShdw blurRad="50000" dist="30000" dir="5400000" algn="tl" rotWithShape="0">
              <a:srgbClr val="000000">
                <a:alpha val="30000"/>
              </a:srgbClr>
            </a:outerShdw>
          </a:effectLst>
          <a:latin typeface="+mj-lt"/>
          <a:ea typeface="+mj-ea"/>
          <a:cs typeface="+mj-cs"/>
        </a:defRPr>
      </a:lvl1pPr>
      <a:lvl2pPr algn="l" rtl="1" eaLnBrk="0" fontAlgn="base" hangingPunct="0">
        <a:spcBef>
          <a:spcPct val="0"/>
        </a:spcBef>
        <a:spcAft>
          <a:spcPct val="0"/>
        </a:spcAft>
        <a:defRPr sz="4300">
          <a:solidFill>
            <a:srgbClr val="444455"/>
          </a:solidFill>
          <a:latin typeface="Tw Cen MT"/>
          <a:cs typeface="Arial" pitchFamily="34" charset="0"/>
        </a:defRPr>
      </a:lvl2pPr>
      <a:lvl3pPr algn="l" rtl="1" eaLnBrk="0" fontAlgn="base" hangingPunct="0">
        <a:spcBef>
          <a:spcPct val="0"/>
        </a:spcBef>
        <a:spcAft>
          <a:spcPct val="0"/>
        </a:spcAft>
        <a:defRPr sz="4300">
          <a:solidFill>
            <a:srgbClr val="444455"/>
          </a:solidFill>
          <a:latin typeface="Tw Cen MT"/>
          <a:cs typeface="Arial" pitchFamily="34" charset="0"/>
        </a:defRPr>
      </a:lvl3pPr>
      <a:lvl4pPr algn="l" rtl="1" eaLnBrk="0" fontAlgn="base" hangingPunct="0">
        <a:spcBef>
          <a:spcPct val="0"/>
        </a:spcBef>
        <a:spcAft>
          <a:spcPct val="0"/>
        </a:spcAft>
        <a:defRPr sz="4300">
          <a:solidFill>
            <a:srgbClr val="444455"/>
          </a:solidFill>
          <a:latin typeface="Tw Cen MT"/>
          <a:cs typeface="Arial" pitchFamily="34" charset="0"/>
        </a:defRPr>
      </a:lvl4pPr>
      <a:lvl5pPr algn="l" rtl="1" eaLnBrk="0" fontAlgn="base" hangingPunct="0">
        <a:spcBef>
          <a:spcPct val="0"/>
        </a:spcBef>
        <a:spcAft>
          <a:spcPct val="0"/>
        </a:spcAft>
        <a:defRPr sz="4300">
          <a:solidFill>
            <a:srgbClr val="444455"/>
          </a:solidFill>
          <a:latin typeface="Tw Cen MT"/>
          <a:cs typeface="Arial" pitchFamily="34" charset="0"/>
        </a:defRPr>
      </a:lvl5pPr>
      <a:lvl6pPr marL="457200" algn="l" rtl="1" fontAlgn="base">
        <a:spcBef>
          <a:spcPct val="0"/>
        </a:spcBef>
        <a:spcAft>
          <a:spcPct val="0"/>
        </a:spcAft>
        <a:defRPr sz="4300">
          <a:solidFill>
            <a:srgbClr val="444455"/>
          </a:solidFill>
          <a:latin typeface="Tw Cen MT"/>
          <a:cs typeface="Arial" pitchFamily="34" charset="0"/>
        </a:defRPr>
      </a:lvl6pPr>
      <a:lvl7pPr marL="914400" algn="l" rtl="1" fontAlgn="base">
        <a:spcBef>
          <a:spcPct val="0"/>
        </a:spcBef>
        <a:spcAft>
          <a:spcPct val="0"/>
        </a:spcAft>
        <a:defRPr sz="4300">
          <a:solidFill>
            <a:srgbClr val="444455"/>
          </a:solidFill>
          <a:latin typeface="Tw Cen MT"/>
          <a:cs typeface="Arial" pitchFamily="34" charset="0"/>
        </a:defRPr>
      </a:lvl7pPr>
      <a:lvl8pPr marL="1371600" algn="l" rtl="1" fontAlgn="base">
        <a:spcBef>
          <a:spcPct val="0"/>
        </a:spcBef>
        <a:spcAft>
          <a:spcPct val="0"/>
        </a:spcAft>
        <a:defRPr sz="4300">
          <a:solidFill>
            <a:srgbClr val="444455"/>
          </a:solidFill>
          <a:latin typeface="Tw Cen MT"/>
          <a:cs typeface="Arial" pitchFamily="34" charset="0"/>
        </a:defRPr>
      </a:lvl8pPr>
      <a:lvl9pPr marL="1828800" algn="l" rtl="1" fontAlgn="base">
        <a:spcBef>
          <a:spcPct val="0"/>
        </a:spcBef>
        <a:spcAft>
          <a:spcPct val="0"/>
        </a:spcAft>
        <a:defRPr sz="4300">
          <a:solidFill>
            <a:srgbClr val="444455"/>
          </a:solidFill>
          <a:latin typeface="Tw Cen MT"/>
          <a:cs typeface="Arial" pitchFamily="34" charset="0"/>
        </a:defRPr>
      </a:lvl9pPr>
      <a:extLst/>
    </p:titleStyle>
    <p:bodyStyle>
      <a:lvl1pPr marL="365125" indent="-282575" algn="r" rtl="1"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r" rtl="1"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r" rtl="1"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r" rtl="1" eaLnBrk="0" fontAlgn="base" hangingPunct="0">
        <a:spcBef>
          <a:spcPct val="20000"/>
        </a:spcBef>
        <a:spcAft>
          <a:spcPct val="0"/>
        </a:spcAft>
        <a:buClr>
          <a:srgbClr val="D2DA7A"/>
        </a:buClr>
        <a:buFont typeface="Wingdings 2" pitchFamily="18" charset="2"/>
        <a:buChar char=""/>
        <a:defRPr sz="2000" kern="1200">
          <a:solidFill>
            <a:schemeClr val="tx1"/>
          </a:solidFill>
          <a:latin typeface="+mn-lt"/>
          <a:ea typeface="+mn-ea"/>
          <a:cs typeface="+mn-cs"/>
        </a:defRPr>
      </a:lvl4pPr>
      <a:lvl5pPr marL="1296988" indent="-182563" algn="r" rtl="1" eaLnBrk="0" fontAlgn="base" hangingPunct="0">
        <a:spcBef>
          <a:spcPct val="20000"/>
        </a:spcBef>
        <a:spcAft>
          <a:spcPct val="0"/>
        </a:spcAft>
        <a:buClr>
          <a:srgbClr val="FADA7A"/>
        </a:buClr>
        <a:buFont typeface="Wingdings 2" pitchFamily="18" charset="2"/>
        <a:buChar char=""/>
        <a:defRPr sz="2000" kern="1200">
          <a:solidFill>
            <a:schemeClr val="tx1"/>
          </a:solidFill>
          <a:latin typeface="+mn-lt"/>
          <a:ea typeface="+mn-ea"/>
          <a:cs typeface="+mn-cs"/>
        </a:defRPr>
      </a:lvl5pPr>
      <a:lvl6pPr marL="1508760" indent="-182880" algn="r" rtl="1"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wmf"/><Relationship Id="rId4" Type="http://schemas.openxmlformats.org/officeDocument/2006/relationships/audio" Target="../media/audio3.wav"/></Relationships>
</file>

<file path=ppt/slides/_rels/slide10.xml.rels><?xml version="1.0" encoding="UTF-8" standalone="yes"?>
<Relationships xmlns="http://schemas.openxmlformats.org/package/2006/relationships"><Relationship Id="rId3" Type="http://schemas.openxmlformats.org/officeDocument/2006/relationships/audio" Target="../media/audio13.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4.wav"/><Relationship Id="rId4" Type="http://schemas.openxmlformats.org/officeDocument/2006/relationships/audio" Target="../media/audio9.wav"/></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audio" Target="../media/audio7.wav"/><Relationship Id="rId7"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audio" Target="../media/audio8.wav"/></Relationships>
</file>

<file path=ppt/slides/_rels/slide12.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audio" Target="../media/audio10.wav"/><Relationship Id="rId7" Type="http://schemas.openxmlformats.org/officeDocument/2006/relationships/image" Target="../media/image19.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audio" Target="../media/audio9.wav"/><Relationship Id="rId9"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media/audio15.wav"/><Relationship Id="rId5" Type="http://schemas.openxmlformats.org/officeDocument/2006/relationships/audio" Target="../media/audio8.wav"/><Relationship Id="rId4" Type="http://schemas.openxmlformats.org/officeDocument/2006/relationships/audio" Target="../media/audio7.wav"/></Relationships>
</file>

<file path=ppt/slides/_rels/slide1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audio" Target="../media/audio3.wav"/><Relationship Id="rId7" Type="http://schemas.openxmlformats.org/officeDocument/2006/relationships/image" Target="../media/image27.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9.png"/></Relationships>
</file>

<file path=ppt/slides/_rels/slide1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audio" Target="../media/audio16.wav"/><Relationship Id="rId7" Type="http://schemas.openxmlformats.org/officeDocument/2006/relationships/image" Target="../media/image31.wmf"/><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audio" Target="../media/audio17.wav"/><Relationship Id="rId10" Type="http://schemas.openxmlformats.org/officeDocument/2006/relationships/image" Target="../media/image34.png"/><Relationship Id="rId4" Type="http://schemas.openxmlformats.org/officeDocument/2006/relationships/audio" Target="../media/audio11.wav"/><Relationship Id="rId9" Type="http://schemas.openxmlformats.org/officeDocument/2006/relationships/image" Target="../media/image33.png"/></Relationships>
</file>

<file path=ppt/slides/_rels/slide17.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audio" Target="../media/audio17.wav"/><Relationship Id="rId7" Type="http://schemas.openxmlformats.org/officeDocument/2006/relationships/image" Target="../media/image36.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0.png"/><Relationship Id="rId4" Type="http://schemas.openxmlformats.org/officeDocument/2006/relationships/image" Target="../media/image31.wmf"/></Relationships>
</file>

<file path=ppt/slides/_rels/slide18.xml.rels><?xml version="1.0" encoding="UTF-8" standalone="yes"?>
<Relationships xmlns="http://schemas.openxmlformats.org/package/2006/relationships"><Relationship Id="rId3" Type="http://schemas.openxmlformats.org/officeDocument/2006/relationships/audio" Target="../media/audio18.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38.wmf"/></Relationships>
</file>

<file path=ppt/slides/_rels/slide19.xml.rels><?xml version="1.0" encoding="UTF-8" standalone="yes"?>
<Relationships xmlns="http://schemas.openxmlformats.org/package/2006/relationships"><Relationship Id="rId3" Type="http://schemas.openxmlformats.org/officeDocument/2006/relationships/audio" Target="../media/audio12.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5.wav"/></Relationships>
</file>

<file path=ppt/slides/_rels/slide20.xml.rels><?xml version="1.0" encoding="UTF-8" standalone="yes"?>
<Relationships xmlns="http://schemas.openxmlformats.org/package/2006/relationships"><Relationship Id="rId3" Type="http://schemas.openxmlformats.org/officeDocument/2006/relationships/audio" Target="../media/audio19.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audio" Target="../media/audio20.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audio" Target="../media/audio21.wav"/><Relationship Id="rId7" Type="http://schemas.openxmlformats.org/officeDocument/2006/relationships/image" Target="../media/image45.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44.wmf"/><Relationship Id="rId5" Type="http://schemas.openxmlformats.org/officeDocument/2006/relationships/audio" Target="../media/audio16.wav"/><Relationship Id="rId4" Type="http://schemas.openxmlformats.org/officeDocument/2006/relationships/audio" Target="../media/audio6.wav"/></Relationships>
</file>

<file path=ppt/slides/_rels/slide23.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audio" Target="../media/audio6.wav"/></Relationships>
</file>

<file path=ppt/slides/_rels/slide24.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audio" Target="../media/audio21.wav"/></Relationships>
</file>

<file path=ppt/slides/_rels/slide25.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audio" Target="../media/audio1.wav"/><Relationship Id="rId7" Type="http://schemas.openxmlformats.org/officeDocument/2006/relationships/image" Target="../media/image5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audio" Target="../media/audio8.wav"/><Relationship Id="rId4" Type="http://schemas.openxmlformats.org/officeDocument/2006/relationships/audio" Target="../media/audio11.wav"/></Relationships>
</file>

<file path=ppt/slides/_rels/slide26.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audio" Target="../media/audio4.wav"/><Relationship Id="rId7" Type="http://schemas.openxmlformats.org/officeDocument/2006/relationships/image" Target="../media/image54.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audio" Target="../media/audio6.wav"/><Relationship Id="rId4" Type="http://schemas.openxmlformats.org/officeDocument/2006/relationships/audio" Target="../media/audio17.wav"/><Relationship Id="rId9" Type="http://schemas.openxmlformats.org/officeDocument/2006/relationships/image" Target="../media/image56.png"/></Relationships>
</file>

<file path=ppt/slides/_rels/slide27.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audio" Target="../media/audio22.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29.xml.rels><?xml version="1.0" encoding="UTF-8" standalone="yes"?>
<Relationships xmlns="http://schemas.openxmlformats.org/package/2006/relationships"><Relationship Id="rId3" Type="http://schemas.openxmlformats.org/officeDocument/2006/relationships/audio" Target="../media/audio22.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image" Target="../media/image58.png"/><Relationship Id="rId4" Type="http://schemas.openxmlformats.org/officeDocument/2006/relationships/image" Target="../media/image57.png"/></Relationships>
</file>

<file path=ppt/slides/_rels/slide3.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5.wmf"/><Relationship Id="rId4" Type="http://schemas.openxmlformats.org/officeDocument/2006/relationships/audio" Target="../media/audio7.wav"/></Relationships>
</file>

<file path=ppt/slides/_rels/slide30.xml.rels><?xml version="1.0" encoding="UTF-8" standalone="yes"?>
<Relationships xmlns="http://schemas.openxmlformats.org/package/2006/relationships"><Relationship Id="rId3" Type="http://schemas.openxmlformats.org/officeDocument/2006/relationships/audio" Target="../media/audio23.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31.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25.wav"/><Relationship Id="rId4" Type="http://schemas.openxmlformats.org/officeDocument/2006/relationships/audio" Target="../media/audio24.wav"/></Relationships>
</file>

<file path=ppt/slides/_rels/slide32.xml.rels><?xml version="1.0" encoding="UTF-8" standalone="yes"?>
<Relationships xmlns="http://schemas.openxmlformats.org/package/2006/relationships"><Relationship Id="rId3" Type="http://schemas.openxmlformats.org/officeDocument/2006/relationships/audio" Target="../media/audio16.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63.png"/><Relationship Id="rId4" Type="http://schemas.openxmlformats.org/officeDocument/2006/relationships/image" Target="../media/image62.png"/></Relationships>
</file>

<file path=ppt/slides/_rels/slide33.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audio" Target="../media/audio21.wav"/><Relationship Id="rId7" Type="http://schemas.openxmlformats.org/officeDocument/2006/relationships/image" Target="../media/image62.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media/audio9.wav"/><Relationship Id="rId5" Type="http://schemas.openxmlformats.org/officeDocument/2006/relationships/audio" Target="../media/audio5.wav"/><Relationship Id="rId10" Type="http://schemas.openxmlformats.org/officeDocument/2006/relationships/image" Target="../media/image66.png"/><Relationship Id="rId4" Type="http://schemas.openxmlformats.org/officeDocument/2006/relationships/audio" Target="../media/audio25.wav"/><Relationship Id="rId9" Type="http://schemas.openxmlformats.org/officeDocument/2006/relationships/image" Target="../media/image65.png"/></Relationships>
</file>

<file path=ppt/slides/_rels/slide34.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audio" Target="../media/audio4.wav"/><Relationship Id="rId7" Type="http://schemas.openxmlformats.org/officeDocument/2006/relationships/image" Target="../media/image30.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media/audio24.wav"/><Relationship Id="rId5" Type="http://schemas.openxmlformats.org/officeDocument/2006/relationships/audio" Target="../media/audio7.wav"/><Relationship Id="rId4" Type="http://schemas.openxmlformats.org/officeDocument/2006/relationships/audio" Target="../media/audio21.wav"/><Relationship Id="rId9" Type="http://schemas.openxmlformats.org/officeDocument/2006/relationships/image" Target="../media/image68.png"/></Relationships>
</file>

<file path=ppt/slides/_rels/slide35.xml.rels><?xml version="1.0" encoding="UTF-8" standalone="yes"?>
<Relationships xmlns="http://schemas.openxmlformats.org/package/2006/relationships"><Relationship Id="rId3" Type="http://schemas.openxmlformats.org/officeDocument/2006/relationships/audio" Target="../media/audio20.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audio" Target="../media/audio26.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69.png"/></Relationships>
</file>

<file path=ppt/slides/_rels/slide37.xml.rels><?xml version="1.0" encoding="UTF-8" standalone="yes"?>
<Relationships xmlns="http://schemas.openxmlformats.org/package/2006/relationships"><Relationship Id="rId3" Type="http://schemas.openxmlformats.org/officeDocument/2006/relationships/audio" Target="../media/audio27.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71.png"/><Relationship Id="rId5" Type="http://schemas.openxmlformats.org/officeDocument/2006/relationships/image" Target="../media/image70.jpeg"/><Relationship Id="rId4" Type="http://schemas.openxmlformats.org/officeDocument/2006/relationships/audio" Target="../media/audio28.wav"/></Relationships>
</file>

<file path=ppt/slides/_rels/slide38.xml.rels><?xml version="1.0" encoding="UTF-8" standalone="yes"?>
<Relationships xmlns="http://schemas.openxmlformats.org/package/2006/relationships"><Relationship Id="rId3" Type="http://schemas.openxmlformats.org/officeDocument/2006/relationships/audio" Target="../media/audio24.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72.png"/><Relationship Id="rId5" Type="http://schemas.openxmlformats.org/officeDocument/2006/relationships/audio" Target="../media/audio21.wav"/><Relationship Id="rId4" Type="http://schemas.openxmlformats.org/officeDocument/2006/relationships/audio" Target="../media/audio25.wav"/></Relationships>
</file>

<file path=ppt/slides/_rels/slide39.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audio" Target="../media/audio17.wav"/><Relationship Id="rId7" Type="http://schemas.openxmlformats.org/officeDocument/2006/relationships/image" Target="../media/image73.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media/audio4.wav"/><Relationship Id="rId5" Type="http://schemas.openxmlformats.org/officeDocument/2006/relationships/audio" Target="../media/audio16.wav"/><Relationship Id="rId4" Type="http://schemas.openxmlformats.org/officeDocument/2006/relationships/audio" Target="../media/audio9.wav"/></Relationships>
</file>

<file path=ppt/slides/_rels/slide4.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6.wmf"/><Relationship Id="rId4" Type="http://schemas.openxmlformats.org/officeDocument/2006/relationships/audio" Target="../media/audio9.wav"/></Relationships>
</file>

<file path=ppt/slides/_rels/slide40.xml.rels><?xml version="1.0" encoding="UTF-8" standalone="yes"?>
<Relationships xmlns="http://schemas.openxmlformats.org/package/2006/relationships"><Relationship Id="rId3" Type="http://schemas.openxmlformats.org/officeDocument/2006/relationships/audio" Target="../media/audio18.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8.wav"/></Relationships>
</file>

<file path=ppt/slides/_rels/slide41.xml.rels><?xml version="1.0" encoding="UTF-8" standalone="yes"?>
<Relationships xmlns="http://schemas.openxmlformats.org/package/2006/relationships"><Relationship Id="rId3" Type="http://schemas.openxmlformats.org/officeDocument/2006/relationships/audio" Target="../media/audio4.wav"/><Relationship Id="rId7" Type="http://schemas.openxmlformats.org/officeDocument/2006/relationships/image" Target="../media/image76.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75.png"/><Relationship Id="rId4" Type="http://schemas.openxmlformats.org/officeDocument/2006/relationships/audio" Target="../media/audio26.wav"/></Relationships>
</file>

<file path=ppt/slides/_rels/slide42.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audio" Target="../media/audio1.wav"/><Relationship Id="rId7" Type="http://schemas.openxmlformats.org/officeDocument/2006/relationships/image" Target="../media/image77.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30.png"/><Relationship Id="rId4" Type="http://schemas.openxmlformats.org/officeDocument/2006/relationships/audio" Target="../media/audio23.wav"/><Relationship Id="rId9" Type="http://schemas.openxmlformats.org/officeDocument/2006/relationships/image" Target="../media/image78.wmf"/></Relationships>
</file>

<file path=ppt/slides/_rels/slide43.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audio" Target="../media/audio29.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79.png"/></Relationships>
</file>

<file path=ppt/slides/_rels/slide45.xml.rels><?xml version="1.0" encoding="UTF-8" standalone="yes"?>
<Relationships xmlns="http://schemas.openxmlformats.org/package/2006/relationships"><Relationship Id="rId3" Type="http://schemas.openxmlformats.org/officeDocument/2006/relationships/audio" Target="../media/audio16.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audio" Target="../media/audio30.wav"/><Relationship Id="rId2" Type="http://schemas.openxmlformats.org/officeDocument/2006/relationships/audio" Target="../media/audio1.wav"/><Relationship Id="rId1" Type="http://schemas.openxmlformats.org/officeDocument/2006/relationships/slideLayout" Target="../slideLayouts/slideLayout6.xml"/><Relationship Id="rId4" Type="http://schemas.openxmlformats.org/officeDocument/2006/relationships/image" Target="../media/image80.png"/></Relationships>
</file>

<file path=ppt/slides/_rels/slide47.xml.rels><?xml version="1.0" encoding="UTF-8" standalone="yes"?>
<Relationships xmlns="http://schemas.openxmlformats.org/package/2006/relationships"><Relationship Id="rId3" Type="http://schemas.openxmlformats.org/officeDocument/2006/relationships/audio" Target="../media/audio31.wav"/><Relationship Id="rId2" Type="http://schemas.openxmlformats.org/officeDocument/2006/relationships/audio" Target="../media/audio1.wav"/><Relationship Id="rId1" Type="http://schemas.openxmlformats.org/officeDocument/2006/relationships/slideLayout" Target="../slideLayouts/slideLayout6.xml"/><Relationship Id="rId5" Type="http://schemas.openxmlformats.org/officeDocument/2006/relationships/audio" Target="../media/audio32.wav"/><Relationship Id="rId4" Type="http://schemas.openxmlformats.org/officeDocument/2006/relationships/audio" Target="../media/audio25.wav"/></Relationships>
</file>

<file path=ppt/slides/_rels/slide48.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audio" Target="../media/audio18.wav"/><Relationship Id="rId7" Type="http://schemas.openxmlformats.org/officeDocument/2006/relationships/image" Target="../media/image82.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81.png"/><Relationship Id="rId5" Type="http://schemas.openxmlformats.org/officeDocument/2006/relationships/audio" Target="../media/audio15.wav"/><Relationship Id="rId4" Type="http://schemas.openxmlformats.org/officeDocument/2006/relationships/audio" Target="../media/audio33.wav"/><Relationship Id="rId9" Type="http://schemas.openxmlformats.org/officeDocument/2006/relationships/image" Target="../media/image84.png"/></Relationships>
</file>

<file path=ppt/slides/_rels/slide49.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audio" Target="../media/audio4.wav"/><Relationship Id="rId7" Type="http://schemas.openxmlformats.org/officeDocument/2006/relationships/audio" Target="../media/audio33.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media/audio12.wav"/><Relationship Id="rId5" Type="http://schemas.openxmlformats.org/officeDocument/2006/relationships/audio" Target="../media/audio21.wav"/><Relationship Id="rId10" Type="http://schemas.openxmlformats.org/officeDocument/2006/relationships/image" Target="../media/image87.png"/><Relationship Id="rId4" Type="http://schemas.openxmlformats.org/officeDocument/2006/relationships/audio" Target="../media/audio18.wav"/><Relationship Id="rId9" Type="http://schemas.openxmlformats.org/officeDocument/2006/relationships/image" Target="../media/image86.png"/></Relationships>
</file>

<file path=ppt/slides/_rels/slide5.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audio" Target="../media/audio11.wav"/></Relationships>
</file>

<file path=ppt/slides/_rels/slide50.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audio" Target="../media/audio11.wav"/><Relationship Id="rId7" Type="http://schemas.openxmlformats.org/officeDocument/2006/relationships/image" Target="../media/image88.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media/audio24.wav"/><Relationship Id="rId5" Type="http://schemas.openxmlformats.org/officeDocument/2006/relationships/audio" Target="../media/audio6.wav"/><Relationship Id="rId4" Type="http://schemas.openxmlformats.org/officeDocument/2006/relationships/audio" Target="../media/audio18.wav"/><Relationship Id="rId9" Type="http://schemas.openxmlformats.org/officeDocument/2006/relationships/image" Target="../media/image90.wmf"/></Relationships>
</file>

<file path=ppt/slides/_rels/slide51.xml.rels><?xml version="1.0" encoding="UTF-8" standalone="yes"?>
<Relationships xmlns="http://schemas.openxmlformats.org/package/2006/relationships"><Relationship Id="rId3" Type="http://schemas.openxmlformats.org/officeDocument/2006/relationships/audio" Target="../media/audio18.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91.png"/></Relationships>
</file>

<file path=ppt/slides/_rels/slide52.xml.rels><?xml version="1.0" encoding="UTF-8" standalone="yes"?>
<Relationships xmlns="http://schemas.openxmlformats.org/package/2006/relationships"><Relationship Id="rId3" Type="http://schemas.openxmlformats.org/officeDocument/2006/relationships/audio" Target="../media/audio34.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92.png"/></Relationships>
</file>

<file path=ppt/slides/_rels/slide53.xml.rels><?xml version="1.0" encoding="UTF-8" standalone="yes"?>
<Relationships xmlns="http://schemas.openxmlformats.org/package/2006/relationships"><Relationship Id="rId3" Type="http://schemas.openxmlformats.org/officeDocument/2006/relationships/audio" Target="../media/audio35.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93.png"/><Relationship Id="rId4" Type="http://schemas.openxmlformats.org/officeDocument/2006/relationships/audio" Target="../media/audio8.wav"/></Relationships>
</file>

<file path=ppt/slides/_rels/slide54.xml.rels><?xml version="1.0" encoding="UTF-8" standalone="yes"?>
<Relationships xmlns="http://schemas.openxmlformats.org/package/2006/relationships"><Relationship Id="rId8" Type="http://schemas.openxmlformats.org/officeDocument/2006/relationships/audio" Target="../media/audio36.wav"/><Relationship Id="rId3" Type="http://schemas.openxmlformats.org/officeDocument/2006/relationships/audio" Target="../media/audio12.wav"/><Relationship Id="rId7" Type="http://schemas.openxmlformats.org/officeDocument/2006/relationships/audio" Target="../media/audio24.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media/audio7.wav"/><Relationship Id="rId5" Type="http://schemas.openxmlformats.org/officeDocument/2006/relationships/audio" Target="../media/audio3.wav"/><Relationship Id="rId4" Type="http://schemas.openxmlformats.org/officeDocument/2006/relationships/audio" Target="../media/audio9.wav"/><Relationship Id="rId9" Type="http://schemas.openxmlformats.org/officeDocument/2006/relationships/image" Target="../media/image94.png"/></Relationships>
</file>

<file path=ppt/slides/_rels/slide55.xml.rels><?xml version="1.0" encoding="UTF-8" standalone="yes"?>
<Relationships xmlns="http://schemas.openxmlformats.org/package/2006/relationships"><Relationship Id="rId3" Type="http://schemas.openxmlformats.org/officeDocument/2006/relationships/audio" Target="../media/audio37.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97.png"/><Relationship Id="rId5" Type="http://schemas.openxmlformats.org/officeDocument/2006/relationships/image" Target="../media/image96.png"/><Relationship Id="rId4" Type="http://schemas.openxmlformats.org/officeDocument/2006/relationships/image" Target="../media/image95.png"/></Relationships>
</file>

<file path=ppt/slides/_rels/slide56.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98.png"/><Relationship Id="rId4" Type="http://schemas.openxmlformats.org/officeDocument/2006/relationships/audio" Target="../media/audio17.wav"/></Relationships>
</file>

<file path=ppt/slides/_rels/slide57.xml.rels><?xml version="1.0" encoding="UTF-8" standalone="yes"?>
<Relationships xmlns="http://schemas.openxmlformats.org/package/2006/relationships"><Relationship Id="rId8" Type="http://schemas.openxmlformats.org/officeDocument/2006/relationships/image" Target="../media/image99.png"/><Relationship Id="rId3" Type="http://schemas.openxmlformats.org/officeDocument/2006/relationships/audio" Target="../media/audio9.wav"/><Relationship Id="rId7" Type="http://schemas.openxmlformats.org/officeDocument/2006/relationships/audio" Target="../media/audio17.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media/audio5.wav"/><Relationship Id="rId5" Type="http://schemas.openxmlformats.org/officeDocument/2006/relationships/audio" Target="../media/audio38.wav"/><Relationship Id="rId4" Type="http://schemas.openxmlformats.org/officeDocument/2006/relationships/audio" Target="../media/audio21.wav"/><Relationship Id="rId9" Type="http://schemas.openxmlformats.org/officeDocument/2006/relationships/image" Target="../media/image100.png"/></Relationships>
</file>

<file path=ppt/slides/_rels/slide58.xml.rels><?xml version="1.0" encoding="UTF-8" standalone="yes"?>
<Relationships xmlns="http://schemas.openxmlformats.org/package/2006/relationships"><Relationship Id="rId3" Type="http://schemas.openxmlformats.org/officeDocument/2006/relationships/audio" Target="../media/audio25.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audio" Target="../media/audio9.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101.png"/><Relationship Id="rId4" Type="http://schemas.openxmlformats.org/officeDocument/2006/relationships/audio" Target="../media/audio24.wav"/></Relationships>
</file>

<file path=ppt/slides/_rels/slide6.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60.xml.rels><?xml version="1.0" encoding="UTF-8" standalone="yes"?>
<Relationships xmlns="http://schemas.openxmlformats.org/package/2006/relationships"><Relationship Id="rId3" Type="http://schemas.openxmlformats.org/officeDocument/2006/relationships/audio" Target="../media/audio9.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102.png"/><Relationship Id="rId4" Type="http://schemas.openxmlformats.org/officeDocument/2006/relationships/audio" Target="../media/audio24.wav"/></Relationships>
</file>

<file path=ppt/slides/_rels/slide7.xml.rels><?xml version="1.0" encoding="UTF-8" standalone="yes"?>
<Relationships xmlns="http://schemas.openxmlformats.org/package/2006/relationships"><Relationship Id="rId3" Type="http://schemas.openxmlformats.org/officeDocument/2006/relationships/audio" Target="../media/audio9.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audio" Target="../media/audio7.wav"/></Relationships>
</file>

<file path=ppt/slides/_rels/slide8.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2.wav"/></Relationships>
</file>

<file path=ppt/slides/_rels/slide9.xml.rels><?xml version="1.0" encoding="UTF-8" standalone="yes"?>
<Relationships xmlns="http://schemas.openxmlformats.org/package/2006/relationships"><Relationship Id="rId3" Type="http://schemas.openxmlformats.org/officeDocument/2006/relationships/audio" Target="../media/audio12.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Group 8"/>
          <p:cNvGrpSpPr>
            <a:grpSpLocks/>
          </p:cNvGrpSpPr>
          <p:nvPr/>
        </p:nvGrpSpPr>
        <p:grpSpPr bwMode="auto">
          <a:xfrm>
            <a:off x="500063" y="3478213"/>
            <a:ext cx="7072312" cy="3165475"/>
            <a:chOff x="500034" y="3478329"/>
            <a:chExt cx="7072362" cy="3165381"/>
          </a:xfrm>
        </p:grpSpPr>
        <p:pic>
          <p:nvPicPr>
            <p:cNvPr id="14340" name="Picture 7" descr="BDRLC087.WMF"/>
            <p:cNvPicPr>
              <a:picLocks noChangeAspect="1"/>
            </p:cNvPicPr>
            <p:nvPr/>
          </p:nvPicPr>
          <p:blipFill>
            <a:blip r:embed="rId5"/>
            <a:srcRect/>
            <a:stretch>
              <a:fillRect/>
            </a:stretch>
          </p:blipFill>
          <p:spPr bwMode="auto">
            <a:xfrm>
              <a:off x="500034" y="3478329"/>
              <a:ext cx="7072362" cy="3165381"/>
            </a:xfrm>
            <a:prstGeom prst="rect">
              <a:avLst/>
            </a:prstGeom>
            <a:noFill/>
            <a:ln w="9525">
              <a:noFill/>
              <a:miter lim="800000"/>
              <a:headEnd/>
              <a:tailEnd/>
            </a:ln>
          </p:spPr>
        </p:pic>
        <p:sp>
          <p:nvSpPr>
            <p:cNvPr id="14341" name="TextBox 2"/>
            <p:cNvSpPr txBox="1">
              <a:spLocks noChangeArrowheads="1"/>
            </p:cNvSpPr>
            <p:nvPr/>
          </p:nvSpPr>
          <p:spPr bwMode="auto">
            <a:xfrm>
              <a:off x="1285852" y="3717141"/>
              <a:ext cx="5214974" cy="1323400"/>
            </a:xfrm>
            <a:prstGeom prst="rect">
              <a:avLst/>
            </a:prstGeom>
            <a:noFill/>
            <a:ln w="9525">
              <a:noFill/>
              <a:miter lim="800000"/>
              <a:headEnd/>
              <a:tailEnd/>
            </a:ln>
          </p:spPr>
          <p:txBody>
            <a:bodyPr>
              <a:spAutoFit/>
            </a:bodyPr>
            <a:lstStyle/>
            <a:p>
              <a:pPr algn="ctr"/>
              <a:r>
                <a:rPr lang="ar-EG" sz="4000" b="1" dirty="0">
                  <a:solidFill>
                    <a:srgbClr val="FF0000"/>
                  </a:solidFill>
                  <a:latin typeface="Calibri" pitchFamily="34" charset="0"/>
                </a:rPr>
                <a:t>حساب المثلثات</a:t>
              </a:r>
            </a:p>
            <a:p>
              <a:pPr algn="ctr"/>
              <a:r>
                <a:rPr lang="en-US" sz="4000" b="1" dirty="0">
                  <a:solidFill>
                    <a:srgbClr val="0000FF"/>
                  </a:solidFill>
                  <a:latin typeface="Calibri" pitchFamily="34" charset="0"/>
                </a:rPr>
                <a:t>Trigonometry</a:t>
              </a:r>
              <a:endParaRPr lang="ar-EG" sz="4000" b="1" dirty="0">
                <a:solidFill>
                  <a:srgbClr val="0000FF"/>
                </a:solidFill>
                <a:latin typeface="Calibri" pitchFamily="34" charset="0"/>
              </a:endParaRPr>
            </a:p>
          </p:txBody>
        </p:sp>
      </p:grpSp>
      <p:grpSp>
        <p:nvGrpSpPr>
          <p:cNvPr id="6" name="Group 6"/>
          <p:cNvGrpSpPr/>
          <p:nvPr/>
        </p:nvGrpSpPr>
        <p:grpSpPr>
          <a:xfrm>
            <a:off x="4286248" y="500042"/>
            <a:ext cx="4000528" cy="1857388"/>
            <a:chOff x="4286248" y="500042"/>
            <a:chExt cx="4000528" cy="1857388"/>
          </a:xfrm>
          <a:effectLst>
            <a:glow rad="101600">
              <a:schemeClr val="accent5">
                <a:satMod val="175000"/>
                <a:alpha val="40000"/>
              </a:schemeClr>
            </a:glow>
          </a:effectLst>
        </p:grpSpPr>
        <p:grpSp>
          <p:nvGrpSpPr>
            <p:cNvPr id="7" name="Group 5"/>
            <p:cNvGrpSpPr/>
            <p:nvPr/>
          </p:nvGrpSpPr>
          <p:grpSpPr>
            <a:xfrm>
              <a:off x="5072066" y="692696"/>
              <a:ext cx="3214710" cy="1569660"/>
              <a:chOff x="5072066" y="692696"/>
              <a:chExt cx="3214710" cy="1569660"/>
            </a:xfrm>
          </p:grpSpPr>
          <p:sp>
            <p:nvSpPr>
              <p:cNvPr id="5" name="Rounded Rectangle 4"/>
              <p:cNvSpPr/>
              <p:nvPr/>
            </p:nvSpPr>
            <p:spPr>
              <a:xfrm>
                <a:off x="5072066" y="714356"/>
                <a:ext cx="3214710" cy="1500198"/>
              </a:xfrm>
              <a:prstGeom prst="roundRect">
                <a:avLst/>
              </a:prstGeom>
              <a:solidFill>
                <a:srgbClr val="0066FF"/>
              </a:solidFill>
              <a:ln w="571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b="1" dirty="0">
                  <a:ln w="18415" cmpd="sng">
                    <a:solidFill>
                      <a:srgbClr val="FF0000"/>
                    </a:solidFill>
                    <a:prstDash val="solid"/>
                  </a:ln>
                  <a:solidFill>
                    <a:srgbClr val="FFFFFF"/>
                  </a:solidFill>
                  <a:effectLst>
                    <a:outerShdw blurRad="63500" dir="3600000" algn="tl" rotWithShape="0">
                      <a:srgbClr val="000000">
                        <a:alpha val="70000"/>
                      </a:srgbClr>
                    </a:outerShdw>
                  </a:effectLst>
                </a:endParaRPr>
              </a:p>
            </p:txBody>
          </p:sp>
          <p:sp>
            <p:nvSpPr>
              <p:cNvPr id="2" name="TextBox 1"/>
              <p:cNvSpPr txBox="1"/>
              <p:nvPr/>
            </p:nvSpPr>
            <p:spPr>
              <a:xfrm>
                <a:off x="5652120" y="692696"/>
                <a:ext cx="2490640" cy="1569660"/>
              </a:xfrm>
              <a:prstGeom prst="rect">
                <a:avLst/>
              </a:prstGeom>
              <a:noFill/>
            </p:spPr>
            <p:txBody>
              <a:bodyPr rtlCol="1">
                <a:spAutoFit/>
              </a:bodyPr>
              <a:lstStyle/>
              <a:p>
                <a:pPr algn="ctr" fontAlgn="auto">
                  <a:spcBef>
                    <a:spcPts val="0"/>
                  </a:spcBef>
                  <a:spcAft>
                    <a:spcPts val="0"/>
                  </a:spcAft>
                  <a:defRPr/>
                </a:pPr>
                <a:r>
                  <a:rPr lang="ar-EG" sz="4800" b="1" dirty="0">
                    <a:ln w="18415" cmpd="sng">
                      <a:solidFill>
                        <a:srgbClr val="FF0000"/>
                      </a:solidFill>
                      <a:prstDash val="solid"/>
                    </a:ln>
                    <a:solidFill>
                      <a:srgbClr val="FFFFFF"/>
                    </a:solidFill>
                    <a:effectLst>
                      <a:outerShdw blurRad="63500" dir="3600000" algn="tl" rotWithShape="0">
                        <a:srgbClr val="000000">
                          <a:alpha val="70000"/>
                        </a:srgbClr>
                      </a:outerShdw>
                    </a:effectLst>
                    <a:latin typeface="+mn-lt"/>
                    <a:cs typeface="+mn-cs"/>
                  </a:rPr>
                  <a:t>الفصل الرابع</a:t>
                </a:r>
              </a:p>
            </p:txBody>
          </p:sp>
        </p:grpSp>
        <p:pic>
          <p:nvPicPr>
            <p:cNvPr id="4" name="Picture 10" descr="http://iconty.com/IcontyBank/Part8/VectorNTISZ.png"/>
            <p:cNvPicPr>
              <a:picLocks noChangeAspect="1" noChangeArrowheads="1"/>
            </p:cNvPicPr>
            <p:nvPr/>
          </p:nvPicPr>
          <p:blipFill>
            <a:blip r:embed="rId6" cstate="print"/>
            <a:srcRect/>
            <a:stretch>
              <a:fillRect/>
            </a:stretch>
          </p:blipFill>
          <p:spPr bwMode="auto">
            <a:xfrm>
              <a:off x="4286248" y="500042"/>
              <a:ext cx="1857389" cy="1857388"/>
            </a:xfrm>
            <a:prstGeom prst="rect">
              <a:avLst/>
            </a:prstGeom>
            <a:noFill/>
          </p:spPr>
        </p:pic>
      </p:grpSp>
    </p:spTree>
  </p:cSld>
  <p:clrMapOvr>
    <a:masterClrMapping/>
  </p:clrMapOvr>
  <p:transition>
    <p:wedge/>
    <p:sndAc>
      <p:stSnd>
        <p:snd r:embed="rId2" name="3.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3"/>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3" name="طب.wav"/>
                                        </p:tgtEl>
                                      </p:cMediaNode>
                                    </p:audio>
                                  </p:subTnLst>
                                </p:cTn>
                              </p:par>
                            </p:childTnLst>
                          </p:cTn>
                        </p:par>
                      </p:childTnLst>
                    </p:cTn>
                  </p:par>
                  <p:par>
                    <p:cTn id="10" fill="hold">
                      <p:stCondLst>
                        <p:cond delay="indefinite"/>
                      </p:stCondLst>
                      <p:childTnLst>
                        <p:par>
                          <p:cTn id="11" fill="hold">
                            <p:stCondLst>
                              <p:cond delay="0"/>
                            </p:stCondLst>
                            <p:childTnLst>
                              <p:par>
                                <p:cTn id="12" presetID="37"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900" decel="100000" fill="hold"/>
                                        <p:tgtEl>
                                          <p:spTgt spid="3"/>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suc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2268538" y="765175"/>
            <a:ext cx="6624637" cy="1200150"/>
          </a:xfrm>
          <a:prstGeom prst="rect">
            <a:avLst/>
          </a:prstGeom>
          <a:noFill/>
          <a:ln w="9525">
            <a:noFill/>
            <a:miter lim="800000"/>
            <a:headEnd/>
            <a:tailEnd/>
          </a:ln>
        </p:spPr>
        <p:txBody>
          <a:bodyPr anchor="ctr">
            <a:spAutoFit/>
          </a:bodyPr>
          <a:lstStyle/>
          <a:p>
            <a:pPr algn="ctr">
              <a:tabLst>
                <a:tab pos="244475" algn="r"/>
                <a:tab pos="3330575" algn="r"/>
                <a:tab pos="3873500" algn="l"/>
              </a:tabLst>
            </a:pPr>
            <a:r>
              <a:rPr lang="ar-EG" sz="3600" b="1" dirty="0">
                <a:solidFill>
                  <a:srgbClr val="002060"/>
                </a:solidFill>
                <a:cs typeface="Times New Roman" pitchFamily="18" charset="0"/>
              </a:rPr>
              <a:t>مفهوم أساسي</a:t>
            </a:r>
          </a:p>
          <a:p>
            <a:pPr algn="ctr">
              <a:tabLst>
                <a:tab pos="244475" algn="r"/>
                <a:tab pos="3330575" algn="r"/>
                <a:tab pos="3873500" algn="l"/>
              </a:tabLst>
            </a:pPr>
            <a:r>
              <a:rPr lang="ar-EG" sz="3600" b="1" dirty="0">
                <a:solidFill>
                  <a:srgbClr val="FF0000"/>
                </a:solidFill>
                <a:cs typeface="Times New Roman" pitchFamily="18" charset="0"/>
              </a:rPr>
              <a:t> جميع الدوال المثلثية في مثلث قائم الزاوية</a:t>
            </a:r>
            <a:endParaRPr lang="ar-EG" sz="4000" dirty="0">
              <a:solidFill>
                <a:srgbClr val="FF0000"/>
              </a:solidFill>
            </a:endParaRPr>
          </a:p>
        </p:txBody>
      </p:sp>
      <p:sp>
        <p:nvSpPr>
          <p:cNvPr id="16386" name="Rectangle 2"/>
          <p:cNvSpPr>
            <a:spLocks noChangeArrowheads="1"/>
          </p:cNvSpPr>
          <p:nvPr/>
        </p:nvSpPr>
        <p:spPr bwMode="auto">
          <a:xfrm>
            <a:off x="1692275" y="2708275"/>
            <a:ext cx="6811963" cy="2308225"/>
          </a:xfrm>
          <a:prstGeom prst="rect">
            <a:avLst/>
          </a:prstGeom>
          <a:noFill/>
          <a:ln w="9525">
            <a:noFill/>
            <a:miter lim="800000"/>
            <a:headEnd/>
            <a:tailEnd/>
          </a:ln>
        </p:spPr>
        <p:txBody>
          <a:bodyPr anchor="ctr">
            <a:spAutoFit/>
          </a:bodyPr>
          <a:lstStyle/>
          <a:p>
            <a:pPr>
              <a:tabLst>
                <a:tab pos="244475" algn="r"/>
                <a:tab pos="3330575" algn="r"/>
                <a:tab pos="3873500" algn="l"/>
              </a:tabLst>
            </a:pPr>
            <a:r>
              <a:rPr lang="ar-EG" sz="3600" b="1" dirty="0">
                <a:solidFill>
                  <a:srgbClr val="FF0000"/>
                </a:solidFill>
                <a:cs typeface="Times New Roman" pitchFamily="18" charset="0"/>
              </a:rPr>
              <a:t>التعبير اللفظي</a:t>
            </a:r>
            <a:r>
              <a:rPr lang="ar-EG" sz="3600" b="1" dirty="0">
                <a:solidFill>
                  <a:srgbClr val="7030A0"/>
                </a:solidFill>
                <a:cs typeface="Times New Roman" pitchFamily="18" charset="0"/>
              </a:rPr>
              <a:t>: إذا كانت </a:t>
            </a:r>
            <a:r>
              <a:rPr lang="el-GR" sz="3600" b="1">
                <a:solidFill>
                  <a:srgbClr val="7030A0"/>
                </a:solidFill>
                <a:cs typeface="Times New Roman" pitchFamily="18" charset="0"/>
              </a:rPr>
              <a:t>θ</a:t>
            </a:r>
            <a:r>
              <a:rPr lang="ar-EG" sz="3600" b="1" dirty="0">
                <a:solidFill>
                  <a:srgbClr val="7030A0"/>
                </a:solidFill>
                <a:cs typeface="Times New Roman" pitchFamily="18" charset="0"/>
              </a:rPr>
              <a:t> تمثل قياس زاوية حادة في مثلث قائم الزاوية، فإن الدوال المثلثية الست تعرف بدلالة الوتر والضلع المقابل والضلع المجاور .</a:t>
            </a:r>
            <a:endParaRPr lang="ar-EG" sz="4000" dirty="0">
              <a:solidFill>
                <a:srgbClr val="7030A0"/>
              </a:solidFill>
            </a:endParaRPr>
          </a:p>
        </p:txBody>
      </p:sp>
      <p:sp>
        <p:nvSpPr>
          <p:cNvPr id="4" name="Rectangle 1"/>
          <p:cNvSpPr>
            <a:spLocks noChangeArrowheads="1"/>
          </p:cNvSpPr>
          <p:nvPr/>
        </p:nvSpPr>
        <p:spPr bwMode="auto">
          <a:xfrm>
            <a:off x="250825" y="333375"/>
            <a:ext cx="2233613" cy="1200150"/>
          </a:xfrm>
          <a:prstGeom prst="rect">
            <a:avLst/>
          </a:prstGeom>
          <a:noFill/>
          <a:ln w="9525">
            <a:noFill/>
            <a:miter lim="800000"/>
            <a:headEnd/>
            <a:tailEnd/>
          </a:ln>
        </p:spPr>
        <p:txBody>
          <a:bodyPr anchor="ctr">
            <a:spAutoFit/>
          </a:bodyPr>
          <a:lstStyle/>
          <a:p>
            <a:pPr algn="ctr">
              <a:tabLst>
                <a:tab pos="244475" algn="r"/>
                <a:tab pos="3330575" algn="r"/>
                <a:tab pos="3873500" algn="l"/>
              </a:tabLst>
            </a:pPr>
            <a:r>
              <a:rPr lang="ar-EG" sz="3600" b="1" dirty="0">
                <a:solidFill>
                  <a:srgbClr val="002060"/>
                </a:solidFill>
                <a:cs typeface="Times New Roman" pitchFamily="18" charset="0"/>
              </a:rPr>
              <a:t>أضف إلى</a:t>
            </a:r>
          </a:p>
          <a:p>
            <a:pPr algn="ctr">
              <a:tabLst>
                <a:tab pos="244475" algn="r"/>
                <a:tab pos="3330575" algn="r"/>
                <a:tab pos="3873500" algn="l"/>
              </a:tabLst>
            </a:pPr>
            <a:r>
              <a:rPr lang="ar-EG" sz="3600" b="1" dirty="0">
                <a:solidFill>
                  <a:srgbClr val="2F45E7"/>
                </a:solidFill>
                <a:cs typeface="Times New Roman" pitchFamily="18" charset="0"/>
              </a:rPr>
              <a:t>مطويتك</a:t>
            </a:r>
            <a:endParaRPr lang="ar-EG" sz="4000" dirty="0">
              <a:solidFill>
                <a:srgbClr val="2F45E7"/>
              </a:solidFill>
            </a:endParaRPr>
          </a:p>
        </p:txBody>
      </p:sp>
    </p:spTree>
  </p:cSld>
  <p:clrMapOvr>
    <a:masterClrMapping/>
  </p:clrMapOvr>
  <p:transition>
    <p:wedge/>
    <p:sndAc>
      <p:stSnd>
        <p:snd r:embed="rId2" name="3.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مقص.wav"/>
                                        </p:tgtEl>
                                      </p:cMediaNode>
                                    </p:audio>
                                  </p:subTnLst>
                                </p:cTn>
                              </p:par>
                            </p:childTnLst>
                          </p:cTn>
                        </p:par>
                      </p:childTnLst>
                    </p:cTn>
                  </p:par>
                  <p:par>
                    <p:cTn id="10" fill="hold">
                      <p:stCondLst>
                        <p:cond delay="indefinite"/>
                      </p:stCondLst>
                      <p:childTnLst>
                        <p:par>
                          <p:cTn id="11" fill="hold">
                            <p:stCondLst>
                              <p:cond delay="0"/>
                            </p:stCondLst>
                            <p:childTnLst>
                              <p:par>
                                <p:cTn id="12" presetID="21" presetClass="entr" presetSubtype="4" fill="hold" grpId="0" nodeType="clickEffect">
                                  <p:stCondLst>
                                    <p:cond delay="0"/>
                                  </p:stCondLst>
                                  <p:childTnLst>
                                    <p:set>
                                      <p:cBhvr>
                                        <p:cTn id="13" dur="1" fill="hold">
                                          <p:stCondLst>
                                            <p:cond delay="0"/>
                                          </p:stCondLst>
                                        </p:cTn>
                                        <p:tgtEl>
                                          <p:spTgt spid="16385"/>
                                        </p:tgtEl>
                                        <p:attrNameLst>
                                          <p:attrName>style.visibility</p:attrName>
                                        </p:attrNameLst>
                                      </p:cBhvr>
                                      <p:to>
                                        <p:strVal val="visible"/>
                                      </p:to>
                                    </p:set>
                                    <p:animEffect transition="in" filter="wheel(4)">
                                      <p:cBhvr>
                                        <p:cTn id="14" dur="500"/>
                                        <p:tgtEl>
                                          <p:spTgt spid="16385"/>
                                        </p:tgtEl>
                                      </p:cBhvr>
                                    </p:animEffect>
                                  </p:childTnLst>
                                  <p:subTnLst>
                                    <p:audio>
                                      <p:cMediaNode>
                                        <p:cTn display="0" masterRel="sameClick">
                                          <p:stCondLst>
                                            <p:cond evt="begin" delay="0">
                                              <p:tn val="12"/>
                                            </p:cond>
                                          </p:stCondLst>
                                          <p:endCondLst>
                                            <p:cond evt="onStopAudio" delay="0">
                                              <p:tgtEl>
                                                <p:sldTgt/>
                                              </p:tgtEl>
                                            </p:cond>
                                          </p:endCondLst>
                                        </p:cTn>
                                        <p:tgtEl>
                                          <p:sndTgt r:embed="rId4" name="breeze.wav"/>
                                        </p:tgtEl>
                                      </p:cMediaNode>
                                    </p:audio>
                                  </p:sub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6386"/>
                                        </p:tgtEl>
                                        <p:attrNameLst>
                                          <p:attrName>style.visibility</p:attrName>
                                        </p:attrNameLst>
                                      </p:cBhvr>
                                      <p:to>
                                        <p:strVal val="visible"/>
                                      </p:to>
                                    </p:set>
                                    <p:anim calcmode="lin" valueType="num">
                                      <p:cBhvr>
                                        <p:cTn id="19" dur="500" fill="hold"/>
                                        <p:tgtEl>
                                          <p:spTgt spid="16386"/>
                                        </p:tgtEl>
                                        <p:attrNameLst>
                                          <p:attrName>ppt_w</p:attrName>
                                        </p:attrNameLst>
                                      </p:cBhvr>
                                      <p:tavLst>
                                        <p:tav tm="0">
                                          <p:val>
                                            <p:fltVal val="0"/>
                                          </p:val>
                                        </p:tav>
                                        <p:tav tm="100000">
                                          <p:val>
                                            <p:strVal val="#ppt_w"/>
                                          </p:val>
                                        </p:tav>
                                      </p:tavLst>
                                    </p:anim>
                                    <p:anim calcmode="lin" valueType="num">
                                      <p:cBhvr>
                                        <p:cTn id="20" dur="500" fill="hold"/>
                                        <p:tgtEl>
                                          <p:spTgt spid="16386"/>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7"/>
                                            </p:cond>
                                          </p:stCondLst>
                                          <p:endCondLst>
                                            <p:cond evt="onStopAudio" delay="0">
                                              <p:tgtEl>
                                                <p:sldTgt/>
                                              </p:tgtEl>
                                            </p:cond>
                                          </p:endCondLst>
                                        </p:cTn>
                                        <p:tgtEl>
                                          <p:sndTgt r:embed="rId5"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5" grpId="0"/>
      <p:bldP spid="16386"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6786563" y="344488"/>
            <a:ext cx="1473200" cy="708025"/>
          </a:xfrm>
          <a:prstGeom prst="rect">
            <a:avLst/>
          </a:prstGeom>
          <a:noFill/>
          <a:ln w="9525">
            <a:noFill/>
            <a:miter lim="800000"/>
            <a:headEnd/>
            <a:tailEnd/>
          </a:ln>
        </p:spPr>
        <p:txBody>
          <a:bodyPr wrap="none" anchor="ctr">
            <a:spAutoFit/>
          </a:bodyPr>
          <a:lstStyle/>
          <a:p>
            <a:pPr>
              <a:tabLst>
                <a:tab pos="244475" algn="r"/>
                <a:tab pos="3330575" algn="r"/>
                <a:tab pos="3873500" algn="l"/>
              </a:tabLst>
            </a:pPr>
            <a:r>
              <a:rPr lang="ar-EG" sz="4000" b="1" dirty="0">
                <a:solidFill>
                  <a:srgbClr val="7030A0"/>
                </a:solidFill>
                <a:cs typeface="Times New Roman" pitchFamily="18" charset="0"/>
              </a:rPr>
              <a:t>الرموز:</a:t>
            </a:r>
            <a:endParaRPr lang="ar-EG" sz="4400" dirty="0">
              <a:solidFill>
                <a:srgbClr val="7030A0"/>
              </a:solidFill>
            </a:endParaRPr>
          </a:p>
        </p:txBody>
      </p:sp>
      <p:pic>
        <p:nvPicPr>
          <p:cNvPr id="24585" name="Picture 9"/>
          <p:cNvPicPr>
            <a:picLocks noChangeAspect="1" noChangeArrowheads="1"/>
          </p:cNvPicPr>
          <p:nvPr/>
        </p:nvPicPr>
        <p:blipFill>
          <a:blip r:embed="rId5"/>
          <a:srcRect/>
          <a:stretch>
            <a:fillRect/>
          </a:stretch>
        </p:blipFill>
        <p:spPr bwMode="auto">
          <a:xfrm>
            <a:off x="4602163" y="1557338"/>
            <a:ext cx="4124325" cy="898525"/>
          </a:xfrm>
          <a:prstGeom prst="rect">
            <a:avLst/>
          </a:prstGeom>
          <a:noFill/>
          <a:ln w="9525">
            <a:noFill/>
            <a:miter lim="800000"/>
            <a:headEnd/>
            <a:tailEnd/>
          </a:ln>
        </p:spPr>
      </p:pic>
      <p:pic>
        <p:nvPicPr>
          <p:cNvPr id="24586" name="Picture 10"/>
          <p:cNvPicPr>
            <a:picLocks noChangeAspect="1" noChangeArrowheads="1"/>
          </p:cNvPicPr>
          <p:nvPr/>
        </p:nvPicPr>
        <p:blipFill>
          <a:blip r:embed="rId6"/>
          <a:srcRect/>
          <a:stretch>
            <a:fillRect/>
          </a:stretch>
        </p:blipFill>
        <p:spPr bwMode="auto">
          <a:xfrm>
            <a:off x="4932363" y="2636838"/>
            <a:ext cx="3851275" cy="1016000"/>
          </a:xfrm>
          <a:prstGeom prst="rect">
            <a:avLst/>
          </a:prstGeom>
          <a:noFill/>
          <a:ln w="9525">
            <a:noFill/>
            <a:miter lim="800000"/>
            <a:headEnd/>
            <a:tailEnd/>
          </a:ln>
        </p:spPr>
      </p:pic>
      <p:pic>
        <p:nvPicPr>
          <p:cNvPr id="24587" name="Picture 11"/>
          <p:cNvPicPr>
            <a:picLocks noChangeAspect="1" noChangeArrowheads="1"/>
          </p:cNvPicPr>
          <p:nvPr/>
        </p:nvPicPr>
        <p:blipFill>
          <a:blip r:embed="rId7"/>
          <a:srcRect/>
          <a:stretch>
            <a:fillRect/>
          </a:stretch>
        </p:blipFill>
        <p:spPr bwMode="auto">
          <a:xfrm>
            <a:off x="4500563" y="3789363"/>
            <a:ext cx="4319587" cy="1033462"/>
          </a:xfrm>
          <a:prstGeom prst="rect">
            <a:avLst/>
          </a:prstGeom>
          <a:noFill/>
          <a:ln w="9525">
            <a:noFill/>
            <a:miter lim="800000"/>
            <a:headEnd/>
            <a:tailEnd/>
          </a:ln>
        </p:spPr>
      </p:pic>
      <p:pic>
        <p:nvPicPr>
          <p:cNvPr id="24588" name="Picture 12"/>
          <p:cNvPicPr>
            <a:picLocks noChangeAspect="1" noChangeArrowheads="1"/>
          </p:cNvPicPr>
          <p:nvPr/>
        </p:nvPicPr>
        <p:blipFill>
          <a:blip r:embed="rId8"/>
          <a:srcRect/>
          <a:stretch>
            <a:fillRect/>
          </a:stretch>
        </p:blipFill>
        <p:spPr bwMode="auto">
          <a:xfrm>
            <a:off x="3563938" y="5157788"/>
            <a:ext cx="5067300" cy="952500"/>
          </a:xfrm>
          <a:prstGeom prst="rect">
            <a:avLst/>
          </a:prstGeom>
          <a:noFill/>
          <a:ln w="9525">
            <a:noFill/>
            <a:miter lim="800000"/>
            <a:headEnd/>
            <a:tailEnd/>
          </a:ln>
        </p:spPr>
      </p:pic>
    </p:spTree>
  </p:cSld>
  <p:clrMapOvr>
    <a:masterClrMapping/>
  </p:clrMapOvr>
  <p:transition>
    <p:wedge/>
    <p:sndAc>
      <p:stSnd>
        <p:snd r:embed="rId2" name="3.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5361"/>
                                        </p:tgtEl>
                                        <p:attrNameLst>
                                          <p:attrName>style.visibility</p:attrName>
                                        </p:attrNameLst>
                                      </p:cBhvr>
                                      <p:to>
                                        <p:strVal val="visible"/>
                                      </p:to>
                                    </p:set>
                                    <p:animEffect transition="in" filter="randombar(horizontal)">
                                      <p:cBhvr>
                                        <p:cTn id="7" dur="500"/>
                                        <p:tgtEl>
                                          <p:spTgt spid="15361"/>
                                        </p:tgtEl>
                                      </p:cBhvr>
                                    </p:animEffect>
                                  </p:childTnLst>
                                  <p:subTnLst>
                                    <p:audio>
                                      <p:cMediaNode>
                                        <p:cTn display="0" masterRel="sameClick">
                                          <p:stCondLst>
                                            <p:cond evt="begin" delay="0">
                                              <p:tn val="5"/>
                                            </p:cond>
                                          </p:stCondLst>
                                          <p:endCondLst>
                                            <p:cond evt="onStopAudio" delay="0">
                                              <p:tgtEl>
                                                <p:sldTgt/>
                                              </p:tgtEl>
                                            </p:cond>
                                          </p:endCondLst>
                                        </p:cTn>
                                        <p:tgtEl>
                                          <p:sndTgt r:embed="rId3" name="hammer.wav"/>
                                        </p:tgtEl>
                                      </p:cMediaNode>
                                    </p:audio>
                                  </p:sub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4585"/>
                                        </p:tgtEl>
                                        <p:attrNameLst>
                                          <p:attrName>style.visibility</p:attrName>
                                        </p:attrNameLst>
                                      </p:cBhvr>
                                      <p:to>
                                        <p:strVal val="visible"/>
                                      </p:to>
                                    </p:set>
                                    <p:animEffect transition="in" filter="randombar(horizontal)">
                                      <p:cBhvr>
                                        <p:cTn id="12" dur="500"/>
                                        <p:tgtEl>
                                          <p:spTgt spid="24585"/>
                                        </p:tgtEl>
                                      </p:cBhvr>
                                    </p:animEffect>
                                  </p:childTnLst>
                                  <p:subTnLst>
                                    <p:audio>
                                      <p:cMediaNode>
                                        <p:cTn display="0" masterRel="sameClick">
                                          <p:stCondLst>
                                            <p:cond evt="begin" delay="0">
                                              <p:tn val="10"/>
                                            </p:cond>
                                          </p:stCondLst>
                                          <p:endCondLst>
                                            <p:cond evt="onStopAudio" delay="0">
                                              <p:tgtEl>
                                                <p:sldTgt/>
                                              </p:tgtEl>
                                            </p:cond>
                                          </p:endCondLst>
                                        </p:cTn>
                                        <p:tgtEl>
                                          <p:sndTgt r:embed="rId4" name="wind.wav"/>
                                        </p:tgtEl>
                                      </p:cMediaNode>
                                    </p:audio>
                                  </p:sub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4586"/>
                                        </p:tgtEl>
                                        <p:attrNameLst>
                                          <p:attrName>style.visibility</p:attrName>
                                        </p:attrNameLst>
                                      </p:cBhvr>
                                      <p:to>
                                        <p:strVal val="visible"/>
                                      </p:to>
                                    </p:set>
                                    <p:animEffect transition="in" filter="randombar(horizontal)">
                                      <p:cBhvr>
                                        <p:cTn id="17" dur="500"/>
                                        <p:tgtEl>
                                          <p:spTgt spid="24586"/>
                                        </p:tgtEl>
                                      </p:cBhvr>
                                    </p:animEffect>
                                  </p:childTnLst>
                                  <p:subTnLst>
                                    <p:audio>
                                      <p:cMediaNode>
                                        <p:cTn display="0" masterRel="sameClick">
                                          <p:stCondLst>
                                            <p:cond evt="begin" delay="0">
                                              <p:tn val="15"/>
                                            </p:cond>
                                          </p:stCondLst>
                                          <p:endCondLst>
                                            <p:cond evt="onStopAudio" delay="0">
                                              <p:tgtEl>
                                                <p:sldTgt/>
                                              </p:tgtEl>
                                            </p:cond>
                                          </p:endCondLst>
                                        </p:cTn>
                                        <p:tgtEl>
                                          <p:sndTgt r:embed="rId4" name="wind.wav"/>
                                        </p:tgtEl>
                                      </p:cMediaNode>
                                    </p:audio>
                                  </p:sub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4587"/>
                                        </p:tgtEl>
                                        <p:attrNameLst>
                                          <p:attrName>style.visibility</p:attrName>
                                        </p:attrNameLst>
                                      </p:cBhvr>
                                      <p:to>
                                        <p:strVal val="visible"/>
                                      </p:to>
                                    </p:set>
                                    <p:animEffect transition="in" filter="randombar(horizontal)">
                                      <p:cBhvr>
                                        <p:cTn id="22" dur="500"/>
                                        <p:tgtEl>
                                          <p:spTgt spid="24587"/>
                                        </p:tgtEl>
                                      </p:cBhvr>
                                    </p:animEffect>
                                  </p:childTnLst>
                                  <p:subTnLst>
                                    <p:audio>
                                      <p:cMediaNode>
                                        <p:cTn display="0" masterRel="sameClick">
                                          <p:stCondLst>
                                            <p:cond evt="begin" delay="0">
                                              <p:tn val="20"/>
                                            </p:cond>
                                          </p:stCondLst>
                                          <p:endCondLst>
                                            <p:cond evt="onStopAudio" delay="0">
                                              <p:tgtEl>
                                                <p:sldTgt/>
                                              </p:tgtEl>
                                            </p:cond>
                                          </p:endCondLst>
                                        </p:cTn>
                                        <p:tgtEl>
                                          <p:sndTgt r:embed="rId4" name="wind.wav"/>
                                        </p:tgtEl>
                                      </p:cMediaNode>
                                    </p:audio>
                                  </p:sub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4588"/>
                                        </p:tgtEl>
                                        <p:attrNameLst>
                                          <p:attrName>style.visibility</p:attrName>
                                        </p:attrNameLst>
                                      </p:cBhvr>
                                      <p:to>
                                        <p:strVal val="visible"/>
                                      </p:to>
                                    </p:set>
                                    <p:animEffect transition="in" filter="randombar(horizontal)">
                                      <p:cBhvr>
                                        <p:cTn id="27" dur="500"/>
                                        <p:tgtEl>
                                          <p:spTgt spid="24588"/>
                                        </p:tgtEl>
                                      </p:cBhvr>
                                    </p:animEffect>
                                  </p:childTnLst>
                                  <p:subTnLst>
                                    <p:audio>
                                      <p:cMediaNode>
                                        <p:cTn display="0" masterRel="sameClick">
                                          <p:stCondLst>
                                            <p:cond evt="begin" delay="0">
                                              <p:tn val="25"/>
                                            </p:cond>
                                          </p:stCondLst>
                                          <p:endCondLst>
                                            <p:cond evt="onStopAudio" delay="0">
                                              <p:tgtEl>
                                                <p:sldTgt/>
                                              </p:tgtEl>
                                            </p:cond>
                                          </p:endCondLst>
                                        </p:cTn>
                                        <p:tgtEl>
                                          <p:sndTgt r:embed="rId4"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1"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1"/>
          <p:cNvSpPr>
            <a:spLocks noChangeArrowheads="1"/>
          </p:cNvSpPr>
          <p:nvPr/>
        </p:nvSpPr>
        <p:spPr bwMode="auto">
          <a:xfrm>
            <a:off x="6786563" y="344488"/>
            <a:ext cx="1473200" cy="708025"/>
          </a:xfrm>
          <a:prstGeom prst="rect">
            <a:avLst/>
          </a:prstGeom>
          <a:noFill/>
          <a:ln w="9525">
            <a:noFill/>
            <a:miter lim="800000"/>
            <a:headEnd/>
            <a:tailEnd/>
          </a:ln>
        </p:spPr>
        <p:txBody>
          <a:bodyPr wrap="none" anchor="ctr">
            <a:spAutoFit/>
          </a:bodyPr>
          <a:lstStyle/>
          <a:p>
            <a:pPr>
              <a:tabLst>
                <a:tab pos="244475" algn="r"/>
                <a:tab pos="3330575" algn="r"/>
                <a:tab pos="3873500" algn="l"/>
              </a:tabLst>
            </a:pPr>
            <a:r>
              <a:rPr lang="ar-EG" sz="4000" b="1" dirty="0">
                <a:solidFill>
                  <a:srgbClr val="7030A0"/>
                </a:solidFill>
                <a:cs typeface="Times New Roman" pitchFamily="18" charset="0"/>
              </a:rPr>
              <a:t>الرموز:</a:t>
            </a:r>
            <a:endParaRPr lang="ar-EG" sz="4400" dirty="0">
              <a:solidFill>
                <a:srgbClr val="7030A0"/>
              </a:solidFill>
            </a:endParaRPr>
          </a:p>
        </p:txBody>
      </p:sp>
      <p:pic>
        <p:nvPicPr>
          <p:cNvPr id="25609" name="Picture 9"/>
          <p:cNvPicPr>
            <a:picLocks noChangeAspect="1" noChangeArrowheads="1"/>
          </p:cNvPicPr>
          <p:nvPr/>
        </p:nvPicPr>
        <p:blipFill>
          <a:blip r:embed="rId4"/>
          <a:srcRect/>
          <a:stretch>
            <a:fillRect/>
          </a:stretch>
        </p:blipFill>
        <p:spPr bwMode="auto">
          <a:xfrm>
            <a:off x="3851275" y="1628775"/>
            <a:ext cx="4819650" cy="1028700"/>
          </a:xfrm>
          <a:prstGeom prst="rect">
            <a:avLst/>
          </a:prstGeom>
          <a:noFill/>
          <a:ln w="9525">
            <a:noFill/>
            <a:miter lim="800000"/>
            <a:headEnd/>
            <a:tailEnd/>
          </a:ln>
        </p:spPr>
      </p:pic>
      <p:pic>
        <p:nvPicPr>
          <p:cNvPr id="25610" name="Picture 10"/>
          <p:cNvPicPr>
            <a:picLocks noChangeAspect="1" noChangeArrowheads="1"/>
          </p:cNvPicPr>
          <p:nvPr/>
        </p:nvPicPr>
        <p:blipFill>
          <a:blip r:embed="rId5"/>
          <a:srcRect/>
          <a:stretch>
            <a:fillRect/>
          </a:stretch>
        </p:blipFill>
        <p:spPr bwMode="auto">
          <a:xfrm>
            <a:off x="4572000" y="3141663"/>
            <a:ext cx="4191000" cy="1038225"/>
          </a:xfrm>
          <a:prstGeom prst="rect">
            <a:avLst/>
          </a:prstGeom>
          <a:noFill/>
          <a:ln w="9525">
            <a:noFill/>
            <a:miter lim="800000"/>
            <a:headEnd/>
            <a:tailEnd/>
          </a:ln>
        </p:spPr>
      </p:pic>
    </p:spTree>
  </p:cSld>
  <p:clrMapOvr>
    <a:masterClrMapping/>
  </p:clrMapOvr>
  <p:transition>
    <p:wedge/>
    <p:sndAc>
      <p:stSnd>
        <p:snd r:embed="rId2" name="3.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5609"/>
                                        </p:tgtEl>
                                        <p:attrNameLst>
                                          <p:attrName>style.visibility</p:attrName>
                                        </p:attrNameLst>
                                      </p:cBhvr>
                                      <p:to>
                                        <p:strVal val="visible"/>
                                      </p:to>
                                    </p:set>
                                    <p:animEffect transition="in" filter="randombar(horizontal)">
                                      <p:cBhvr>
                                        <p:cTn id="7" dur="500"/>
                                        <p:tgtEl>
                                          <p:spTgt spid="25609"/>
                                        </p:tgtEl>
                                      </p:cBhvr>
                                    </p:animEffect>
                                  </p:childTnLst>
                                  <p:subTnLst>
                                    <p:audio>
                                      <p:cMediaNode>
                                        <p:cTn display="0" masterRel="sameClick">
                                          <p:stCondLst>
                                            <p:cond evt="begin" delay="0">
                                              <p:tn val="5"/>
                                            </p:cond>
                                          </p:stCondLst>
                                          <p:endCondLst>
                                            <p:cond evt="onStopAudio" delay="0">
                                              <p:tgtEl>
                                                <p:sldTgt/>
                                              </p:tgtEl>
                                            </p:cond>
                                          </p:endCondLst>
                                        </p:cTn>
                                        <p:tgtEl>
                                          <p:sndTgt r:embed="rId3" name="wind.wav"/>
                                        </p:tgtEl>
                                      </p:cMediaNode>
                                    </p:audio>
                                  </p:sub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5610"/>
                                        </p:tgtEl>
                                        <p:attrNameLst>
                                          <p:attrName>style.visibility</p:attrName>
                                        </p:attrNameLst>
                                      </p:cBhvr>
                                      <p:to>
                                        <p:strVal val="visible"/>
                                      </p:to>
                                    </p:set>
                                    <p:animEffect transition="in" filter="randombar(horizontal)">
                                      <p:cBhvr>
                                        <p:cTn id="12" dur="500"/>
                                        <p:tgtEl>
                                          <p:spTgt spid="25610"/>
                                        </p:tgtEl>
                                      </p:cBhvr>
                                    </p:animEffect>
                                  </p:childTnLst>
                                  <p:subTnLst>
                                    <p:audio>
                                      <p:cMediaNode>
                                        <p:cTn display="0" masterRel="sameClick">
                                          <p:stCondLst>
                                            <p:cond evt="begin" delay="0">
                                              <p:tn val="10"/>
                                            </p:cond>
                                          </p:stCondLst>
                                          <p:endCondLst>
                                            <p:cond evt="onStopAudio" delay="0">
                                              <p:tgtEl>
                                                <p:sldTgt/>
                                              </p:tgtEl>
                                            </p:cond>
                                          </p:endCondLst>
                                        </p:cTn>
                                        <p:tgtEl>
                                          <p:sndTgt r:embed="rId3"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وجة 1"/>
          <p:cNvSpPr/>
          <p:nvPr/>
        </p:nvSpPr>
        <p:spPr>
          <a:xfrm>
            <a:off x="6643702" y="214290"/>
            <a:ext cx="1714512" cy="785818"/>
          </a:xfrm>
          <a:prstGeom prst="wave">
            <a:avLst/>
          </a:prstGeom>
        </p:spPr>
        <p:style>
          <a:lnRef idx="1">
            <a:schemeClr val="accent3"/>
          </a:lnRef>
          <a:fillRef idx="3">
            <a:schemeClr val="accent3"/>
          </a:fillRef>
          <a:effectRef idx="2">
            <a:schemeClr val="accent3"/>
          </a:effectRef>
          <a:fontRef idx="minor">
            <a:schemeClr val="lt1"/>
          </a:fontRef>
        </p:style>
        <p:txBody>
          <a:bodyPr rtlCol="1" anchor="ctr"/>
          <a:lstStyle/>
          <a:p>
            <a:pPr algn="ctr" fontAlgn="auto">
              <a:spcBef>
                <a:spcPts val="0"/>
              </a:spcBef>
              <a:spcAft>
                <a:spcPts val="0"/>
              </a:spcAft>
              <a:defRPr/>
            </a:pPr>
            <a:endParaRPr lang="ar-EG" dirty="0"/>
          </a:p>
        </p:txBody>
      </p:sp>
      <p:sp>
        <p:nvSpPr>
          <p:cNvPr id="13313" name="Rectangle 1"/>
          <p:cNvSpPr>
            <a:spLocks noChangeArrowheads="1"/>
          </p:cNvSpPr>
          <p:nvPr/>
        </p:nvSpPr>
        <p:spPr bwMode="auto">
          <a:xfrm>
            <a:off x="7011988" y="285750"/>
            <a:ext cx="903287" cy="646113"/>
          </a:xfrm>
          <a:prstGeom prst="rect">
            <a:avLst/>
          </a:prstGeom>
          <a:noFill/>
          <a:ln w="9525">
            <a:noFill/>
            <a:miter lim="800000"/>
            <a:headEnd/>
            <a:tailEnd/>
          </a:ln>
        </p:spPr>
        <p:txBody>
          <a:bodyPr wrap="none" anchor="ctr">
            <a:spAutoFit/>
          </a:bodyPr>
          <a:lstStyle/>
          <a:p>
            <a:pPr>
              <a:tabLst>
                <a:tab pos="244475" algn="r"/>
                <a:tab pos="3330575" algn="r"/>
                <a:tab pos="3873500" algn="l"/>
              </a:tabLst>
            </a:pPr>
            <a:r>
              <a:rPr lang="ar-EG" sz="3600" b="1" dirty="0">
                <a:solidFill>
                  <a:srgbClr val="C00000"/>
                </a:solidFill>
                <a:cs typeface="Times New Roman" pitchFamily="18" charset="0"/>
              </a:rPr>
              <a:t>أمثلة</a:t>
            </a:r>
            <a:endParaRPr lang="ar-EG" sz="4000" dirty="0">
              <a:solidFill>
                <a:srgbClr val="C00000"/>
              </a:solidFill>
            </a:endParaRPr>
          </a:p>
        </p:txBody>
      </p:sp>
      <p:grpSp>
        <p:nvGrpSpPr>
          <p:cNvPr id="3" name="Group 2"/>
          <p:cNvGrpSpPr>
            <a:grpSpLocks/>
          </p:cNvGrpSpPr>
          <p:nvPr/>
        </p:nvGrpSpPr>
        <p:grpSpPr bwMode="auto">
          <a:xfrm>
            <a:off x="0" y="1071563"/>
            <a:ext cx="9215438" cy="5802312"/>
            <a:chOff x="-105248" y="483400"/>
            <a:chExt cx="9001188" cy="5891200"/>
          </a:xfrm>
        </p:grpSpPr>
        <p:sp>
          <p:nvSpPr>
            <p:cNvPr id="7" name="Wave 3"/>
            <p:cNvSpPr/>
            <p:nvPr/>
          </p:nvSpPr>
          <p:spPr>
            <a:xfrm rot="1380786">
              <a:off x="-105248" y="5160154"/>
              <a:ext cx="1428760" cy="1214446"/>
            </a:xfrm>
            <a:prstGeom prst="wave">
              <a:avLst>
                <a:gd name="adj1" fmla="val 12500"/>
                <a:gd name="adj2" fmla="val -10000"/>
              </a:avLst>
            </a:prstGeom>
            <a:solidFill>
              <a:srgbClr val="990099"/>
            </a:solidFill>
            <a:ln w="57150">
              <a:solidFill>
                <a:schemeClr val="tx1"/>
              </a:solidFill>
            </a:ln>
          </p:spPr>
          <p:style>
            <a:lnRef idx="0">
              <a:schemeClr val="accent3"/>
            </a:lnRef>
            <a:fillRef idx="3">
              <a:schemeClr val="accent3"/>
            </a:fillRef>
            <a:effectRef idx="3">
              <a:schemeClr val="accent3"/>
            </a:effectRef>
            <a:fontRef idx="minor">
              <a:schemeClr val="lt1"/>
            </a:fontRef>
          </p:style>
          <p:txBody>
            <a:bodyPr rtlCol="1" anchor="ctr"/>
            <a:lstStyle/>
            <a:p>
              <a:pPr algn="ctr" fontAlgn="auto">
                <a:spcBef>
                  <a:spcPts val="0"/>
                </a:spcBef>
                <a:spcAft>
                  <a:spcPts val="0"/>
                </a:spcAft>
                <a:defRPr/>
              </a:pPr>
              <a:endParaRPr lang="ar-EG" dirty="0"/>
            </a:p>
          </p:txBody>
        </p:sp>
        <p:sp>
          <p:nvSpPr>
            <p:cNvPr id="8" name="Wave 4"/>
            <p:cNvSpPr/>
            <p:nvPr/>
          </p:nvSpPr>
          <p:spPr>
            <a:xfrm rot="1380786">
              <a:off x="7467180" y="483400"/>
              <a:ext cx="1428760" cy="1214446"/>
            </a:xfrm>
            <a:prstGeom prst="wave">
              <a:avLst>
                <a:gd name="adj1" fmla="val 12500"/>
                <a:gd name="adj2" fmla="val -10000"/>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0800000" scaled="1"/>
              <a:tileRect/>
            </a:gradFill>
            <a:ln w="57150">
              <a:solidFill>
                <a:schemeClr val="tx1"/>
              </a:solidFill>
            </a:ln>
          </p:spPr>
          <p:style>
            <a:lnRef idx="0">
              <a:schemeClr val="accent3"/>
            </a:lnRef>
            <a:fillRef idx="3">
              <a:schemeClr val="accent3"/>
            </a:fillRef>
            <a:effectRef idx="3">
              <a:schemeClr val="accent3"/>
            </a:effectRef>
            <a:fontRef idx="minor">
              <a:schemeClr val="lt1"/>
            </a:fontRef>
          </p:style>
          <p:txBody>
            <a:bodyPr rtlCol="1" anchor="ctr"/>
            <a:lstStyle/>
            <a:p>
              <a:pPr algn="ctr" fontAlgn="auto">
                <a:spcBef>
                  <a:spcPts val="0"/>
                </a:spcBef>
                <a:spcAft>
                  <a:spcPts val="0"/>
                </a:spcAft>
                <a:defRPr/>
              </a:pPr>
              <a:endParaRPr lang="ar-EG" dirty="0"/>
            </a:p>
          </p:txBody>
        </p:sp>
        <p:sp>
          <p:nvSpPr>
            <p:cNvPr id="9" name="Snip Diagonal Corner Rectangle 5"/>
            <p:cNvSpPr/>
            <p:nvPr/>
          </p:nvSpPr>
          <p:spPr>
            <a:xfrm>
              <a:off x="214282" y="642918"/>
              <a:ext cx="8358246" cy="5500726"/>
            </a:xfrm>
            <a:prstGeom prst="rect">
              <a:avLst/>
            </a:prstGeom>
            <a:solidFill>
              <a:schemeClr val="bg1"/>
            </a:solidFill>
            <a:ln w="76200">
              <a:solidFill>
                <a:srgbClr val="9900FF"/>
              </a:solidFill>
            </a:ln>
          </p:spPr>
          <p:style>
            <a:lnRef idx="0">
              <a:schemeClr val="accent3"/>
            </a:lnRef>
            <a:fillRef idx="3">
              <a:schemeClr val="accent3"/>
            </a:fillRef>
            <a:effectRef idx="3">
              <a:schemeClr val="accent3"/>
            </a:effectRef>
            <a:fontRef idx="minor">
              <a:schemeClr val="lt1"/>
            </a:fontRef>
          </p:style>
          <p:txBody>
            <a:bodyPr rtlCol="1" anchor="ctr"/>
            <a:lstStyle/>
            <a:p>
              <a:pPr algn="ctr" fontAlgn="auto">
                <a:spcBef>
                  <a:spcPts val="0"/>
                </a:spcBef>
                <a:spcAft>
                  <a:spcPts val="0"/>
                </a:spcAft>
                <a:defRPr/>
              </a:pPr>
              <a:endParaRPr lang="ar-EG" dirty="0"/>
            </a:p>
          </p:txBody>
        </p:sp>
      </p:grpSp>
      <p:pic>
        <p:nvPicPr>
          <p:cNvPr id="26659" name="Picture 35"/>
          <p:cNvPicPr>
            <a:picLocks noChangeAspect="1" noChangeArrowheads="1"/>
          </p:cNvPicPr>
          <p:nvPr/>
        </p:nvPicPr>
        <p:blipFill>
          <a:blip r:embed="rId5"/>
          <a:srcRect/>
          <a:stretch>
            <a:fillRect/>
          </a:stretch>
        </p:blipFill>
        <p:spPr bwMode="auto">
          <a:xfrm>
            <a:off x="5003800" y="1484313"/>
            <a:ext cx="3600450" cy="1030287"/>
          </a:xfrm>
          <a:prstGeom prst="rect">
            <a:avLst/>
          </a:prstGeom>
          <a:noFill/>
          <a:ln w="9525">
            <a:noFill/>
            <a:miter lim="800000"/>
            <a:headEnd/>
            <a:tailEnd/>
          </a:ln>
        </p:spPr>
      </p:pic>
      <p:pic>
        <p:nvPicPr>
          <p:cNvPr id="26660" name="Picture 36"/>
          <p:cNvPicPr>
            <a:picLocks noChangeAspect="1" noChangeArrowheads="1"/>
          </p:cNvPicPr>
          <p:nvPr/>
        </p:nvPicPr>
        <p:blipFill>
          <a:blip r:embed="rId6"/>
          <a:srcRect/>
          <a:stretch>
            <a:fillRect/>
          </a:stretch>
        </p:blipFill>
        <p:spPr bwMode="auto">
          <a:xfrm>
            <a:off x="1187450" y="1557338"/>
            <a:ext cx="3414713" cy="992187"/>
          </a:xfrm>
          <a:prstGeom prst="rect">
            <a:avLst/>
          </a:prstGeom>
          <a:noFill/>
          <a:ln w="9525">
            <a:noFill/>
            <a:miter lim="800000"/>
            <a:headEnd/>
            <a:tailEnd/>
          </a:ln>
        </p:spPr>
      </p:pic>
      <p:pic>
        <p:nvPicPr>
          <p:cNvPr id="26661" name="Picture 37"/>
          <p:cNvPicPr>
            <a:picLocks noChangeAspect="1" noChangeArrowheads="1"/>
          </p:cNvPicPr>
          <p:nvPr/>
        </p:nvPicPr>
        <p:blipFill>
          <a:blip r:embed="rId7"/>
          <a:srcRect/>
          <a:stretch>
            <a:fillRect/>
          </a:stretch>
        </p:blipFill>
        <p:spPr bwMode="auto">
          <a:xfrm>
            <a:off x="5003800" y="2781300"/>
            <a:ext cx="3525838" cy="1052513"/>
          </a:xfrm>
          <a:prstGeom prst="rect">
            <a:avLst/>
          </a:prstGeom>
          <a:noFill/>
          <a:ln w="9525">
            <a:noFill/>
            <a:miter lim="800000"/>
            <a:headEnd/>
            <a:tailEnd/>
          </a:ln>
        </p:spPr>
      </p:pic>
      <p:pic>
        <p:nvPicPr>
          <p:cNvPr id="26662" name="Picture 38"/>
          <p:cNvPicPr>
            <a:picLocks noChangeAspect="1" noChangeArrowheads="1"/>
          </p:cNvPicPr>
          <p:nvPr/>
        </p:nvPicPr>
        <p:blipFill>
          <a:blip r:embed="rId8"/>
          <a:srcRect/>
          <a:stretch>
            <a:fillRect/>
          </a:stretch>
        </p:blipFill>
        <p:spPr bwMode="auto">
          <a:xfrm>
            <a:off x="827088" y="2708275"/>
            <a:ext cx="3759200" cy="1141413"/>
          </a:xfrm>
          <a:prstGeom prst="rect">
            <a:avLst/>
          </a:prstGeom>
          <a:noFill/>
          <a:ln w="9525">
            <a:noFill/>
            <a:miter lim="800000"/>
            <a:headEnd/>
            <a:tailEnd/>
          </a:ln>
        </p:spPr>
      </p:pic>
      <p:pic>
        <p:nvPicPr>
          <p:cNvPr id="26663" name="Picture 39"/>
          <p:cNvPicPr>
            <a:picLocks noChangeAspect="1" noChangeArrowheads="1"/>
          </p:cNvPicPr>
          <p:nvPr/>
        </p:nvPicPr>
        <p:blipFill>
          <a:blip r:embed="rId9"/>
          <a:srcRect/>
          <a:stretch>
            <a:fillRect/>
          </a:stretch>
        </p:blipFill>
        <p:spPr bwMode="auto">
          <a:xfrm>
            <a:off x="5003800" y="4076700"/>
            <a:ext cx="3529013" cy="1214438"/>
          </a:xfrm>
          <a:prstGeom prst="rect">
            <a:avLst/>
          </a:prstGeom>
          <a:noFill/>
          <a:ln w="9525">
            <a:noFill/>
            <a:miter lim="800000"/>
            <a:headEnd/>
            <a:tailEnd/>
          </a:ln>
        </p:spPr>
      </p:pic>
      <p:pic>
        <p:nvPicPr>
          <p:cNvPr id="13315" name="Picture 3"/>
          <p:cNvPicPr>
            <a:picLocks noChangeAspect="1" noChangeArrowheads="1"/>
          </p:cNvPicPr>
          <p:nvPr/>
        </p:nvPicPr>
        <p:blipFill>
          <a:blip r:embed="rId10"/>
          <a:srcRect/>
          <a:stretch>
            <a:fillRect/>
          </a:stretch>
        </p:blipFill>
        <p:spPr bwMode="auto">
          <a:xfrm>
            <a:off x="395288" y="4670425"/>
            <a:ext cx="1525587" cy="1927225"/>
          </a:xfrm>
          <a:prstGeom prst="rect">
            <a:avLst/>
          </a:prstGeom>
          <a:noFill/>
          <a:ln w="9525">
            <a:noFill/>
            <a:miter lim="800000"/>
            <a:headEnd/>
            <a:tailEnd/>
          </a:ln>
        </p:spPr>
      </p:pic>
      <p:pic>
        <p:nvPicPr>
          <p:cNvPr id="26664" name="Picture 40"/>
          <p:cNvPicPr>
            <a:picLocks noChangeAspect="1" noChangeArrowheads="1"/>
          </p:cNvPicPr>
          <p:nvPr/>
        </p:nvPicPr>
        <p:blipFill>
          <a:blip r:embed="rId11"/>
          <a:srcRect/>
          <a:stretch>
            <a:fillRect/>
          </a:stretch>
        </p:blipFill>
        <p:spPr bwMode="auto">
          <a:xfrm>
            <a:off x="1042988" y="4005263"/>
            <a:ext cx="3468687" cy="1141412"/>
          </a:xfrm>
          <a:prstGeom prst="rect">
            <a:avLst/>
          </a:prstGeom>
          <a:noFill/>
          <a:ln w="9525">
            <a:noFill/>
            <a:miter lim="800000"/>
            <a:headEnd/>
            <a:tailEnd/>
          </a:ln>
        </p:spPr>
      </p:pic>
    </p:spTree>
  </p:cSld>
  <p:clrMapOvr>
    <a:masterClrMapping/>
  </p:clrMapOvr>
  <p:transition>
    <p:wedge/>
    <p:sndAc>
      <p:stSnd>
        <p:snd r:embed="rId2" name="3.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0170 -  خطأ الويندوز.wav"/>
                                        </p:tgtEl>
                                      </p:cMediaNode>
                                    </p:audio>
                                  </p:subTnLst>
                                </p:cTn>
                              </p:par>
                              <p:par>
                                <p:cTn id="8" presetID="4" presetClass="entr" presetSubtype="16" fill="hold" grpId="0" nodeType="withEffect">
                                  <p:stCondLst>
                                    <p:cond delay="0"/>
                                  </p:stCondLst>
                                  <p:childTnLst>
                                    <p:set>
                                      <p:cBhvr>
                                        <p:cTn id="9" dur="1" fill="hold">
                                          <p:stCondLst>
                                            <p:cond delay="0"/>
                                          </p:stCondLst>
                                        </p:cTn>
                                        <p:tgtEl>
                                          <p:spTgt spid="13313"/>
                                        </p:tgtEl>
                                        <p:attrNameLst>
                                          <p:attrName>style.visibility</p:attrName>
                                        </p:attrNameLst>
                                      </p:cBhvr>
                                      <p:to>
                                        <p:strVal val="visible"/>
                                      </p:to>
                                    </p:set>
                                    <p:animEffect transition="in" filter="box(in)">
                                      <p:cBhvr>
                                        <p:cTn id="10" dur="500"/>
                                        <p:tgtEl>
                                          <p:spTgt spid="13313"/>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ox(in)">
                                      <p:cBhvr>
                                        <p:cTn id="15" dur="500"/>
                                        <p:tgtEl>
                                          <p:spTgt spid="3"/>
                                        </p:tgtEl>
                                      </p:cBhvr>
                                    </p:animEffect>
                                  </p:childTnLst>
                                  <p:subTnLst>
                                    <p:audio>
                                      <p:cMediaNode>
                                        <p:cTn display="0" masterRel="sameClick">
                                          <p:stCondLst>
                                            <p:cond evt="begin" delay="0">
                                              <p:tn val="13"/>
                                            </p:cond>
                                          </p:stCondLst>
                                          <p:endCondLst>
                                            <p:cond evt="onStopAudio" delay="0">
                                              <p:tgtEl>
                                                <p:sldTgt/>
                                              </p:tgtEl>
                                            </p:cond>
                                          </p:endCondLst>
                                        </p:cTn>
                                        <p:tgtEl>
                                          <p:sndTgt r:embed="rId4" name="breeze.wav"/>
                                        </p:tgtEl>
                                      </p:cMediaNode>
                                    </p:audio>
                                  </p:subTnLst>
                                </p:cTn>
                              </p:par>
                              <p:par>
                                <p:cTn id="16" presetID="4" presetClass="entr" presetSubtype="16" fill="hold" nodeType="withEffect">
                                  <p:stCondLst>
                                    <p:cond delay="0"/>
                                  </p:stCondLst>
                                  <p:childTnLst>
                                    <p:set>
                                      <p:cBhvr>
                                        <p:cTn id="17" dur="1" fill="hold">
                                          <p:stCondLst>
                                            <p:cond delay="0"/>
                                          </p:stCondLst>
                                        </p:cTn>
                                        <p:tgtEl>
                                          <p:spTgt spid="26659"/>
                                        </p:tgtEl>
                                        <p:attrNameLst>
                                          <p:attrName>style.visibility</p:attrName>
                                        </p:attrNameLst>
                                      </p:cBhvr>
                                      <p:to>
                                        <p:strVal val="visible"/>
                                      </p:to>
                                    </p:set>
                                    <p:animEffect transition="in" filter="box(in)">
                                      <p:cBhvr>
                                        <p:cTn id="18" dur="500"/>
                                        <p:tgtEl>
                                          <p:spTgt spid="26659"/>
                                        </p:tgtEl>
                                      </p:cBhvr>
                                    </p:animEffect>
                                  </p:childTnLst>
                                  <p:subTnLst>
                                    <p:audio>
                                      <p:cMediaNode>
                                        <p:cTn display="0" masterRel="sameClick">
                                          <p:stCondLst>
                                            <p:cond evt="begin" delay="0">
                                              <p:tn val="16"/>
                                            </p:cond>
                                          </p:stCondLst>
                                          <p:endCondLst>
                                            <p:cond evt="onStopAudio" delay="0">
                                              <p:tgtEl>
                                                <p:sldTgt/>
                                              </p:tgtEl>
                                            </p:cond>
                                          </p:endCondLst>
                                        </p:cTn>
                                        <p:tgtEl>
                                          <p:sndTgt r:embed="rId4" name="breeze.wav"/>
                                        </p:tgtEl>
                                      </p:cMediaNode>
                                    </p:audio>
                                  </p:sub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26660"/>
                                        </p:tgtEl>
                                        <p:attrNameLst>
                                          <p:attrName>style.visibility</p:attrName>
                                        </p:attrNameLst>
                                      </p:cBhvr>
                                      <p:to>
                                        <p:strVal val="visible"/>
                                      </p:to>
                                    </p:set>
                                    <p:animEffect transition="in" filter="box(in)">
                                      <p:cBhvr>
                                        <p:cTn id="23" dur="500"/>
                                        <p:tgtEl>
                                          <p:spTgt spid="26660"/>
                                        </p:tgtEl>
                                      </p:cBhvr>
                                    </p:animEffect>
                                  </p:childTnLst>
                                  <p:subTnLst>
                                    <p:audio>
                                      <p:cMediaNode>
                                        <p:cTn display="0" masterRel="sameClick">
                                          <p:stCondLst>
                                            <p:cond evt="begin" delay="0">
                                              <p:tn val="21"/>
                                            </p:cond>
                                          </p:stCondLst>
                                          <p:endCondLst>
                                            <p:cond evt="onStopAudio" delay="0">
                                              <p:tgtEl>
                                                <p:sldTgt/>
                                              </p:tgtEl>
                                            </p:cond>
                                          </p:endCondLst>
                                        </p:cTn>
                                        <p:tgtEl>
                                          <p:sndTgt r:embed="rId4" name="breeze.wav"/>
                                        </p:tgtEl>
                                      </p:cMediaNode>
                                    </p:audio>
                                  </p:subTnLst>
                                </p:cTn>
                              </p:par>
                            </p:childTnLst>
                          </p:cTn>
                        </p:par>
                      </p:childTnLst>
                    </p:cTn>
                  </p:par>
                  <p:par>
                    <p:cTn id="24" fill="hold">
                      <p:stCondLst>
                        <p:cond delay="indefinite"/>
                      </p:stCondLst>
                      <p:childTnLst>
                        <p:par>
                          <p:cTn id="25" fill="hold">
                            <p:stCondLst>
                              <p:cond delay="0"/>
                            </p:stCondLst>
                            <p:childTnLst>
                              <p:par>
                                <p:cTn id="26" presetID="4" presetClass="entr" presetSubtype="16" fill="hold" nodeType="clickEffect">
                                  <p:stCondLst>
                                    <p:cond delay="0"/>
                                  </p:stCondLst>
                                  <p:childTnLst>
                                    <p:set>
                                      <p:cBhvr>
                                        <p:cTn id="27" dur="1" fill="hold">
                                          <p:stCondLst>
                                            <p:cond delay="0"/>
                                          </p:stCondLst>
                                        </p:cTn>
                                        <p:tgtEl>
                                          <p:spTgt spid="26661"/>
                                        </p:tgtEl>
                                        <p:attrNameLst>
                                          <p:attrName>style.visibility</p:attrName>
                                        </p:attrNameLst>
                                      </p:cBhvr>
                                      <p:to>
                                        <p:strVal val="visible"/>
                                      </p:to>
                                    </p:set>
                                    <p:animEffect transition="in" filter="box(in)">
                                      <p:cBhvr>
                                        <p:cTn id="28" dur="500"/>
                                        <p:tgtEl>
                                          <p:spTgt spid="26661"/>
                                        </p:tgtEl>
                                      </p:cBhvr>
                                    </p:animEffect>
                                  </p:childTnLst>
                                  <p:subTnLst>
                                    <p:audio>
                                      <p:cMediaNode>
                                        <p:cTn display="0" masterRel="sameClick">
                                          <p:stCondLst>
                                            <p:cond evt="begin" delay="0">
                                              <p:tn val="26"/>
                                            </p:cond>
                                          </p:stCondLst>
                                          <p:endCondLst>
                                            <p:cond evt="onStopAudio" delay="0">
                                              <p:tgtEl>
                                                <p:sldTgt/>
                                              </p:tgtEl>
                                            </p:cond>
                                          </p:endCondLst>
                                        </p:cTn>
                                        <p:tgtEl>
                                          <p:sndTgt r:embed="rId4" name="breeze.wav"/>
                                        </p:tgtEl>
                                      </p:cMediaNode>
                                    </p:audio>
                                  </p:subTnLst>
                                </p:cTn>
                              </p:par>
                            </p:childTnLst>
                          </p:cTn>
                        </p:par>
                      </p:childTnLst>
                    </p:cTn>
                  </p:par>
                  <p:par>
                    <p:cTn id="29" fill="hold">
                      <p:stCondLst>
                        <p:cond delay="indefinite"/>
                      </p:stCondLst>
                      <p:childTnLst>
                        <p:par>
                          <p:cTn id="30" fill="hold">
                            <p:stCondLst>
                              <p:cond delay="0"/>
                            </p:stCondLst>
                            <p:childTnLst>
                              <p:par>
                                <p:cTn id="31" presetID="4" presetClass="entr" presetSubtype="16" fill="hold" nodeType="clickEffect">
                                  <p:stCondLst>
                                    <p:cond delay="0"/>
                                  </p:stCondLst>
                                  <p:childTnLst>
                                    <p:set>
                                      <p:cBhvr>
                                        <p:cTn id="32" dur="1" fill="hold">
                                          <p:stCondLst>
                                            <p:cond delay="0"/>
                                          </p:stCondLst>
                                        </p:cTn>
                                        <p:tgtEl>
                                          <p:spTgt spid="26662"/>
                                        </p:tgtEl>
                                        <p:attrNameLst>
                                          <p:attrName>style.visibility</p:attrName>
                                        </p:attrNameLst>
                                      </p:cBhvr>
                                      <p:to>
                                        <p:strVal val="visible"/>
                                      </p:to>
                                    </p:set>
                                    <p:animEffect transition="in" filter="box(in)">
                                      <p:cBhvr>
                                        <p:cTn id="33" dur="500"/>
                                        <p:tgtEl>
                                          <p:spTgt spid="26662"/>
                                        </p:tgtEl>
                                      </p:cBhvr>
                                    </p:animEffect>
                                  </p:childTnLst>
                                  <p:subTnLst>
                                    <p:audio>
                                      <p:cMediaNode>
                                        <p:cTn display="0" masterRel="sameClick">
                                          <p:stCondLst>
                                            <p:cond evt="begin" delay="0">
                                              <p:tn val="31"/>
                                            </p:cond>
                                          </p:stCondLst>
                                          <p:endCondLst>
                                            <p:cond evt="onStopAudio" delay="0">
                                              <p:tgtEl>
                                                <p:sldTgt/>
                                              </p:tgtEl>
                                            </p:cond>
                                          </p:endCondLst>
                                        </p:cTn>
                                        <p:tgtEl>
                                          <p:sndTgt r:embed="rId4" name="breeze.wav"/>
                                        </p:tgtEl>
                                      </p:cMediaNode>
                                    </p:audio>
                                  </p:subTnLst>
                                </p:cTn>
                              </p:par>
                            </p:childTnLst>
                          </p:cTn>
                        </p:par>
                      </p:childTnLst>
                    </p:cTn>
                  </p:par>
                  <p:par>
                    <p:cTn id="34" fill="hold">
                      <p:stCondLst>
                        <p:cond delay="indefinite"/>
                      </p:stCondLst>
                      <p:childTnLst>
                        <p:par>
                          <p:cTn id="35" fill="hold">
                            <p:stCondLst>
                              <p:cond delay="0"/>
                            </p:stCondLst>
                            <p:childTnLst>
                              <p:par>
                                <p:cTn id="36" presetID="4" presetClass="entr" presetSubtype="16" fill="hold" nodeType="clickEffect">
                                  <p:stCondLst>
                                    <p:cond delay="0"/>
                                  </p:stCondLst>
                                  <p:childTnLst>
                                    <p:set>
                                      <p:cBhvr>
                                        <p:cTn id="37" dur="1" fill="hold">
                                          <p:stCondLst>
                                            <p:cond delay="0"/>
                                          </p:stCondLst>
                                        </p:cTn>
                                        <p:tgtEl>
                                          <p:spTgt spid="26663"/>
                                        </p:tgtEl>
                                        <p:attrNameLst>
                                          <p:attrName>style.visibility</p:attrName>
                                        </p:attrNameLst>
                                      </p:cBhvr>
                                      <p:to>
                                        <p:strVal val="visible"/>
                                      </p:to>
                                    </p:set>
                                    <p:animEffect transition="in" filter="box(in)">
                                      <p:cBhvr>
                                        <p:cTn id="38" dur="500"/>
                                        <p:tgtEl>
                                          <p:spTgt spid="26663"/>
                                        </p:tgtEl>
                                      </p:cBhvr>
                                    </p:animEffect>
                                  </p:childTnLst>
                                  <p:subTnLst>
                                    <p:audio>
                                      <p:cMediaNode>
                                        <p:cTn display="0" masterRel="sameClick">
                                          <p:stCondLst>
                                            <p:cond evt="begin" delay="0">
                                              <p:tn val="36"/>
                                            </p:cond>
                                          </p:stCondLst>
                                          <p:endCondLst>
                                            <p:cond evt="onStopAudio" delay="0">
                                              <p:tgtEl>
                                                <p:sldTgt/>
                                              </p:tgtEl>
                                            </p:cond>
                                          </p:endCondLst>
                                        </p:cTn>
                                        <p:tgtEl>
                                          <p:sndTgt r:embed="rId4" name="breeze.wav"/>
                                        </p:tgtEl>
                                      </p:cMediaNode>
                                    </p:audio>
                                  </p:subTnLst>
                                </p:cTn>
                              </p:par>
                            </p:childTnLst>
                          </p:cTn>
                        </p:par>
                      </p:childTnLst>
                    </p:cTn>
                  </p:par>
                  <p:par>
                    <p:cTn id="39" fill="hold">
                      <p:stCondLst>
                        <p:cond delay="indefinite"/>
                      </p:stCondLst>
                      <p:childTnLst>
                        <p:par>
                          <p:cTn id="40" fill="hold">
                            <p:stCondLst>
                              <p:cond delay="0"/>
                            </p:stCondLst>
                            <p:childTnLst>
                              <p:par>
                                <p:cTn id="41" presetID="4" presetClass="entr" presetSubtype="16" fill="hold" nodeType="clickEffect">
                                  <p:stCondLst>
                                    <p:cond delay="0"/>
                                  </p:stCondLst>
                                  <p:childTnLst>
                                    <p:set>
                                      <p:cBhvr>
                                        <p:cTn id="42" dur="1" fill="hold">
                                          <p:stCondLst>
                                            <p:cond delay="0"/>
                                          </p:stCondLst>
                                        </p:cTn>
                                        <p:tgtEl>
                                          <p:spTgt spid="26664"/>
                                        </p:tgtEl>
                                        <p:attrNameLst>
                                          <p:attrName>style.visibility</p:attrName>
                                        </p:attrNameLst>
                                      </p:cBhvr>
                                      <p:to>
                                        <p:strVal val="visible"/>
                                      </p:to>
                                    </p:set>
                                    <p:animEffect transition="in" filter="box(in)">
                                      <p:cBhvr>
                                        <p:cTn id="43" dur="500"/>
                                        <p:tgtEl>
                                          <p:spTgt spid="26664"/>
                                        </p:tgtEl>
                                      </p:cBhvr>
                                    </p:animEffect>
                                  </p:childTnLst>
                                  <p:subTnLst>
                                    <p:audio>
                                      <p:cMediaNode>
                                        <p:cTn display="0" masterRel="sameClick">
                                          <p:stCondLst>
                                            <p:cond evt="begin" delay="0">
                                              <p:tn val="41"/>
                                            </p:cond>
                                          </p:stCondLst>
                                          <p:endCondLst>
                                            <p:cond evt="onStopAudio" delay="0">
                                              <p:tgtEl>
                                                <p:sldTgt/>
                                              </p:tgtEl>
                                            </p:cond>
                                          </p:endCondLst>
                                        </p:cTn>
                                        <p:tgtEl>
                                          <p:sndTgt r:embed="rId4" name="breeze.wav"/>
                                        </p:tgtEl>
                                      </p:cMediaNode>
                                    </p:audio>
                                  </p:subTnLst>
                                </p:cTn>
                              </p:par>
                            </p:childTnLst>
                          </p:cTn>
                        </p:par>
                      </p:childTnLst>
                    </p:cTn>
                  </p:par>
                  <p:par>
                    <p:cTn id="44" fill="hold">
                      <p:stCondLst>
                        <p:cond delay="indefinite"/>
                      </p:stCondLst>
                      <p:childTnLst>
                        <p:par>
                          <p:cTn id="45" fill="hold">
                            <p:stCondLst>
                              <p:cond delay="0"/>
                            </p:stCondLst>
                            <p:childTnLst>
                              <p:par>
                                <p:cTn id="46" presetID="4" presetClass="entr" presetSubtype="16" fill="hold" nodeType="clickEffect">
                                  <p:stCondLst>
                                    <p:cond delay="0"/>
                                  </p:stCondLst>
                                  <p:childTnLst>
                                    <p:set>
                                      <p:cBhvr>
                                        <p:cTn id="47" dur="1" fill="hold">
                                          <p:stCondLst>
                                            <p:cond delay="0"/>
                                          </p:stCondLst>
                                        </p:cTn>
                                        <p:tgtEl>
                                          <p:spTgt spid="13315"/>
                                        </p:tgtEl>
                                        <p:attrNameLst>
                                          <p:attrName>style.visibility</p:attrName>
                                        </p:attrNameLst>
                                      </p:cBhvr>
                                      <p:to>
                                        <p:strVal val="visible"/>
                                      </p:to>
                                    </p:set>
                                    <p:animEffect transition="in" filter="box(in)">
                                      <p:cBhvr>
                                        <p:cTn id="48" dur="500"/>
                                        <p:tgtEl>
                                          <p:spTgt spid="13315"/>
                                        </p:tgtEl>
                                      </p:cBhvr>
                                    </p:animEffect>
                                  </p:childTnLst>
                                  <p:subTnLst>
                                    <p:audio>
                                      <p:cMediaNode>
                                        <p:cTn display="0" masterRel="sameClick">
                                          <p:stCondLst>
                                            <p:cond evt="begin" delay="0">
                                              <p:tn val="46"/>
                                            </p:cond>
                                          </p:stCondLst>
                                          <p:endCondLst>
                                            <p:cond evt="onStopAudio" delay="0">
                                              <p:tgtEl>
                                                <p:sldTgt/>
                                              </p:tgtEl>
                                            </p:cond>
                                          </p:endCondLst>
                                        </p:cTn>
                                        <p:tgtEl>
                                          <p:sndTgt r:embed="rId4" name="breez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3"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خطط انسيابي: بيانات مخزّنة 1"/>
          <p:cNvSpPr/>
          <p:nvPr/>
        </p:nvSpPr>
        <p:spPr>
          <a:xfrm>
            <a:off x="6249988" y="188913"/>
            <a:ext cx="2714625" cy="1000125"/>
          </a:xfrm>
          <a:prstGeom prst="flowChartOnlineStorage">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dirty="0"/>
          </a:p>
        </p:txBody>
      </p:sp>
      <p:sp>
        <p:nvSpPr>
          <p:cNvPr id="3" name="مستطيل 2"/>
          <p:cNvSpPr/>
          <p:nvPr/>
        </p:nvSpPr>
        <p:spPr>
          <a:xfrm>
            <a:off x="6732240" y="293747"/>
            <a:ext cx="1545615" cy="830997"/>
          </a:xfrm>
          <a:prstGeom prst="rect">
            <a:avLst/>
          </a:prstGeom>
        </p:spPr>
        <p:txBody>
          <a:bodyPr wrap="none">
            <a:spAutoFit/>
          </a:bodyPr>
          <a:lstStyle/>
          <a:p>
            <a:pPr fontAlgn="auto">
              <a:spcBef>
                <a:spcPts val="0"/>
              </a:spcBef>
              <a:spcAft>
                <a:spcPts val="0"/>
              </a:spcAft>
              <a:defRPr/>
            </a:pPr>
            <a:r>
              <a:rPr lang="ar-EG" sz="48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mn-lt"/>
                <a:cs typeface="+mn-cs"/>
              </a:rPr>
              <a:t>مثال </a:t>
            </a:r>
            <a:r>
              <a:rPr lang="en-US" sz="48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mn-lt"/>
                <a:cs typeface="+mn-cs"/>
              </a:rPr>
              <a:t>1</a:t>
            </a:r>
            <a:endParaRPr lang="ar-EG" sz="48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mn-lt"/>
              <a:cs typeface="+mn-cs"/>
            </a:endParaRPr>
          </a:p>
        </p:txBody>
      </p:sp>
      <p:sp>
        <p:nvSpPr>
          <p:cNvPr id="12289" name="Rectangle 1"/>
          <p:cNvSpPr>
            <a:spLocks noChangeArrowheads="1"/>
          </p:cNvSpPr>
          <p:nvPr/>
        </p:nvSpPr>
        <p:spPr bwMode="auto">
          <a:xfrm>
            <a:off x="2339975" y="1412875"/>
            <a:ext cx="4479925" cy="769938"/>
          </a:xfrm>
          <a:prstGeom prst="rect">
            <a:avLst/>
          </a:prstGeom>
          <a:noFill/>
          <a:ln w="9525">
            <a:noFill/>
            <a:miter lim="800000"/>
            <a:headEnd/>
            <a:tailEnd/>
          </a:ln>
        </p:spPr>
        <p:txBody>
          <a:bodyPr wrap="none" anchor="ctr">
            <a:spAutoFit/>
          </a:bodyPr>
          <a:lstStyle/>
          <a:p>
            <a:pPr>
              <a:tabLst>
                <a:tab pos="244475" algn="r"/>
                <a:tab pos="3330575" algn="r"/>
                <a:tab pos="3873500" algn="l"/>
              </a:tabLst>
            </a:pPr>
            <a:r>
              <a:rPr lang="ar-EG" sz="4400" b="1" dirty="0">
                <a:solidFill>
                  <a:srgbClr val="FF0000"/>
                </a:solidFill>
                <a:cs typeface="Times New Roman" pitchFamily="18" charset="0"/>
              </a:rPr>
              <a:t>إيجاد قيم الدوال المثلثية</a:t>
            </a:r>
            <a:endParaRPr lang="ar-EG" sz="4800" dirty="0">
              <a:solidFill>
                <a:srgbClr val="FF0000"/>
              </a:solidFill>
            </a:endParaRPr>
          </a:p>
        </p:txBody>
      </p:sp>
      <p:sp>
        <p:nvSpPr>
          <p:cNvPr id="12290" name="Rectangle 2"/>
          <p:cNvSpPr>
            <a:spLocks noChangeArrowheads="1"/>
          </p:cNvSpPr>
          <p:nvPr/>
        </p:nvSpPr>
        <p:spPr bwMode="auto">
          <a:xfrm>
            <a:off x="971550" y="2443163"/>
            <a:ext cx="7886700" cy="1754187"/>
          </a:xfrm>
          <a:prstGeom prst="rect">
            <a:avLst/>
          </a:prstGeom>
          <a:noFill/>
          <a:ln w="9525">
            <a:noFill/>
            <a:miter lim="800000"/>
            <a:headEnd/>
            <a:tailEnd/>
          </a:ln>
        </p:spPr>
        <p:txBody>
          <a:bodyPr anchor="ctr">
            <a:spAutoFit/>
          </a:bodyPr>
          <a:lstStyle/>
          <a:p>
            <a:pPr>
              <a:tabLst>
                <a:tab pos="244475" algn="r"/>
                <a:tab pos="3330575" algn="r"/>
                <a:tab pos="3873500" algn="l"/>
              </a:tabLst>
            </a:pPr>
            <a:r>
              <a:rPr lang="ar-EG" sz="3600" b="1" dirty="0">
                <a:cs typeface="Times New Roman" pitchFamily="18" charset="0"/>
              </a:rPr>
              <a:t>إذا كانت </a:t>
            </a:r>
            <a:r>
              <a:rPr lang="el-GR" sz="3600" b="1">
                <a:cs typeface="Times New Roman" pitchFamily="18" charset="0"/>
              </a:rPr>
              <a:t> θ</a:t>
            </a:r>
            <a:r>
              <a:rPr lang="ar-EG" sz="3600" b="1" dirty="0">
                <a:cs typeface="Times New Roman" pitchFamily="18" charset="0"/>
              </a:rPr>
              <a:t>تمثل قياس زاوية حادة في المثلث القائم الزاوية في </a:t>
            </a:r>
            <a:r>
              <a:rPr lang="en-US" sz="3600" b="1" dirty="0">
                <a:cs typeface="Times New Roman" pitchFamily="18" charset="0"/>
              </a:rPr>
              <a:t>c</a:t>
            </a:r>
            <a:r>
              <a:rPr lang="ar-EG" sz="3600" b="1" dirty="0">
                <a:cs typeface="Times New Roman" pitchFamily="18" charset="0"/>
              </a:rPr>
              <a:t>، فأوجد قيم الدوال المثلثية الست للزاوية </a:t>
            </a:r>
            <a:r>
              <a:rPr lang="el-GR" sz="3600" b="1">
                <a:cs typeface="Times New Roman" pitchFamily="18" charset="0"/>
              </a:rPr>
              <a:t>θ</a:t>
            </a:r>
            <a:r>
              <a:rPr lang="ar-EG" sz="3600" b="1" dirty="0">
                <a:cs typeface="Times New Roman" pitchFamily="18" charset="0"/>
              </a:rPr>
              <a:t> عندما يكون:</a:t>
            </a:r>
            <a:endParaRPr lang="ar-EG" sz="4000" dirty="0"/>
          </a:p>
        </p:txBody>
      </p:sp>
      <p:sp>
        <p:nvSpPr>
          <p:cNvPr id="12291" name="Rectangle 3"/>
          <p:cNvSpPr>
            <a:spLocks noChangeArrowheads="1"/>
          </p:cNvSpPr>
          <p:nvPr/>
        </p:nvSpPr>
        <p:spPr bwMode="auto">
          <a:xfrm>
            <a:off x="1041400" y="4437063"/>
            <a:ext cx="7886700" cy="1939925"/>
          </a:xfrm>
          <a:prstGeom prst="rect">
            <a:avLst/>
          </a:prstGeom>
          <a:noFill/>
          <a:ln w="9525">
            <a:noFill/>
            <a:miter lim="800000"/>
            <a:headEnd/>
            <a:tailEnd/>
          </a:ln>
        </p:spPr>
        <p:txBody>
          <a:bodyPr anchor="ctr">
            <a:spAutoFit/>
          </a:bodyPr>
          <a:lstStyle/>
          <a:p>
            <a:pPr>
              <a:tabLst>
                <a:tab pos="244475" algn="r"/>
                <a:tab pos="3330575" algn="r"/>
                <a:tab pos="3873500" algn="l"/>
              </a:tabLst>
            </a:pPr>
            <a:r>
              <a:rPr lang="ar-EG" sz="4000" b="1" dirty="0">
                <a:cs typeface="Times New Roman" pitchFamily="18" charset="0"/>
              </a:rPr>
              <a:t>طول الضلع المقابل للزاوية </a:t>
            </a:r>
            <a:r>
              <a:rPr lang="el-GR" sz="4000" b="1">
                <a:cs typeface="Times New Roman" pitchFamily="18" charset="0"/>
              </a:rPr>
              <a:t>θ: </a:t>
            </a:r>
            <a:r>
              <a:rPr lang="en-US" sz="4000" b="1" dirty="0">
                <a:cs typeface="Times New Roman" pitchFamily="18" charset="0"/>
              </a:rPr>
              <a:t>8</a:t>
            </a:r>
            <a:r>
              <a:rPr lang="ar-EG" sz="4000" b="1" dirty="0">
                <a:cs typeface="Times New Roman" pitchFamily="18" charset="0"/>
              </a:rPr>
              <a:t> = </a:t>
            </a:r>
            <a:r>
              <a:rPr lang="en-US" sz="4000" b="1" dirty="0">
                <a:cs typeface="Times New Roman" pitchFamily="18" charset="0"/>
              </a:rPr>
              <a:t>BC</a:t>
            </a:r>
            <a:r>
              <a:rPr lang="ar-EG" sz="4000" b="1" dirty="0">
                <a:cs typeface="Times New Roman" pitchFamily="18" charset="0"/>
              </a:rPr>
              <a:t>، طول الضلع المجاور للزاوية </a:t>
            </a:r>
            <a:r>
              <a:rPr lang="en-US" sz="4000" b="1" dirty="0">
                <a:cs typeface="Times New Roman" pitchFamily="18" charset="0"/>
              </a:rPr>
              <a:t>15</a:t>
            </a:r>
            <a:r>
              <a:rPr lang="el-GR" sz="4000" b="1">
                <a:cs typeface="Times New Roman" pitchFamily="18" charset="0"/>
              </a:rPr>
              <a:t>: θ</a:t>
            </a:r>
            <a:r>
              <a:rPr lang="ar-EG" sz="4000" b="1" dirty="0">
                <a:cs typeface="Times New Roman" pitchFamily="18" charset="0"/>
              </a:rPr>
              <a:t> = </a:t>
            </a:r>
            <a:r>
              <a:rPr lang="en-US" sz="4000" b="1" dirty="0">
                <a:cs typeface="Times New Roman" pitchFamily="18" charset="0"/>
              </a:rPr>
              <a:t>(AC)</a:t>
            </a:r>
            <a:r>
              <a:rPr lang="ar-EG" sz="4000" b="1" dirty="0">
                <a:cs typeface="Times New Roman" pitchFamily="18" charset="0"/>
              </a:rPr>
              <a:t>، طول الوتر: </a:t>
            </a:r>
            <a:r>
              <a:rPr lang="en-US" sz="4000" b="1" dirty="0">
                <a:cs typeface="Times New Roman" pitchFamily="18" charset="0"/>
              </a:rPr>
              <a:t>17</a:t>
            </a:r>
            <a:r>
              <a:rPr lang="ar-EG" sz="4000" b="1" dirty="0">
                <a:cs typeface="Times New Roman" pitchFamily="18" charset="0"/>
              </a:rPr>
              <a:t> = </a:t>
            </a:r>
            <a:r>
              <a:rPr lang="en-US" sz="4000" b="1" dirty="0">
                <a:cs typeface="Times New Roman" pitchFamily="18" charset="0"/>
              </a:rPr>
              <a:t>AB</a:t>
            </a:r>
            <a:endParaRPr lang="en-US" sz="4400" b="1" dirty="0"/>
          </a:p>
        </p:txBody>
      </p:sp>
    </p:spTree>
  </p:cSld>
  <p:clrMapOvr>
    <a:masterClrMapping/>
  </p:clrMapOvr>
  <p:transition>
    <p:wedge/>
    <p:sndAc>
      <p:stSnd>
        <p:snd r:embed="rId2" name="3.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push.wav"/>
                                        </p:tgtEl>
                                      </p:cMediaNode>
                                    </p:audio>
                                  </p:sub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12289"/>
                                        </p:tgtEl>
                                        <p:attrNameLst>
                                          <p:attrName>style.visibility</p:attrName>
                                        </p:attrNameLst>
                                      </p:cBhvr>
                                      <p:to>
                                        <p:strVal val="visible"/>
                                      </p:to>
                                    </p:set>
                                    <p:animEffect transition="in" filter="checkerboard(across)">
                                      <p:cBhvr>
                                        <p:cTn id="15" dur="500"/>
                                        <p:tgtEl>
                                          <p:spTgt spid="12289"/>
                                        </p:tgtEl>
                                      </p:cBhvr>
                                    </p:animEffect>
                                  </p:childTnLst>
                                  <p:subTnLst>
                                    <p:audio>
                                      <p:cMediaNode>
                                        <p:cTn display="0" masterRel="sameClick">
                                          <p:stCondLst>
                                            <p:cond evt="begin" delay="0">
                                              <p:tn val="13"/>
                                            </p:cond>
                                          </p:stCondLst>
                                          <p:endCondLst>
                                            <p:cond evt="onStopAudio" delay="0">
                                              <p:tgtEl>
                                                <p:sldTgt/>
                                              </p:tgtEl>
                                            </p:cond>
                                          </p:endCondLst>
                                        </p:cTn>
                                        <p:tgtEl>
                                          <p:sndTgt r:embed="rId4" name="hammer.wav"/>
                                        </p:tgtEl>
                                      </p:cMediaNode>
                                    </p:audio>
                                  </p:sub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2290"/>
                                        </p:tgtEl>
                                        <p:attrNameLst>
                                          <p:attrName>style.visibility</p:attrName>
                                        </p:attrNameLst>
                                      </p:cBhvr>
                                      <p:to>
                                        <p:strVal val="visible"/>
                                      </p:to>
                                    </p:set>
                                    <p:animEffect transition="in" filter="blinds(horizontal)">
                                      <p:cBhvr>
                                        <p:cTn id="20" dur="500"/>
                                        <p:tgtEl>
                                          <p:spTgt spid="12290"/>
                                        </p:tgtEl>
                                      </p:cBhvr>
                                    </p:animEffect>
                                  </p:childTnLst>
                                  <p:subTnLst>
                                    <p:audio>
                                      <p:cMediaNode>
                                        <p:cTn display="0" masterRel="sameClick">
                                          <p:stCondLst>
                                            <p:cond evt="begin" delay="0">
                                              <p:tn val="18"/>
                                            </p:cond>
                                          </p:stCondLst>
                                          <p:endCondLst>
                                            <p:cond evt="onStopAudio" delay="0">
                                              <p:tgtEl>
                                                <p:sldTgt/>
                                              </p:tgtEl>
                                            </p:cond>
                                          </p:endCondLst>
                                        </p:cTn>
                                        <p:tgtEl>
                                          <p:sndTgt r:embed="rId5" name="wind.wav"/>
                                        </p:tgtEl>
                                      </p:cMediaNode>
                                    </p:audio>
                                  </p:sub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2291"/>
                                        </p:tgtEl>
                                        <p:attrNameLst>
                                          <p:attrName>style.visibility</p:attrName>
                                        </p:attrNameLst>
                                      </p:cBhvr>
                                      <p:to>
                                        <p:strVal val="visible"/>
                                      </p:to>
                                    </p:set>
                                    <p:animEffect transition="in" filter="blinds(horizontal)">
                                      <p:cBhvr>
                                        <p:cTn id="25" dur="500"/>
                                        <p:tgtEl>
                                          <p:spTgt spid="12291"/>
                                        </p:tgtEl>
                                      </p:cBhvr>
                                    </p:animEffect>
                                  </p:childTnLst>
                                  <p:subTnLst>
                                    <p:audio>
                                      <p:cMediaNode>
                                        <p:cTn display="0" masterRel="sameClick">
                                          <p:stCondLst>
                                            <p:cond evt="begin" delay="0">
                                              <p:tn val="23"/>
                                            </p:cond>
                                          </p:stCondLst>
                                          <p:endCondLst>
                                            <p:cond evt="onStopAudio" delay="0">
                                              <p:tgtEl>
                                                <p:sldTgt/>
                                              </p:tgtEl>
                                            </p:cond>
                                          </p:endCondLst>
                                        </p:cTn>
                                        <p:tgtEl>
                                          <p:sndTgt r:embed="rId6" name="صهيل.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289" grpId="0"/>
      <p:bldP spid="12290" grpId="0"/>
      <p:bldP spid="12291"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 name="مخطط انسيابي: بيانات مخزّنة 21"/>
          <p:cNvSpPr/>
          <p:nvPr/>
        </p:nvSpPr>
        <p:spPr>
          <a:xfrm>
            <a:off x="6249988" y="188913"/>
            <a:ext cx="2714625" cy="1000125"/>
          </a:xfrm>
          <a:prstGeom prst="flowChartOnlineStorage">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dirty="0"/>
          </a:p>
        </p:txBody>
      </p:sp>
      <p:sp>
        <p:nvSpPr>
          <p:cNvPr id="23" name="مستطيل 22"/>
          <p:cNvSpPr/>
          <p:nvPr/>
        </p:nvSpPr>
        <p:spPr>
          <a:xfrm>
            <a:off x="6732240" y="293747"/>
            <a:ext cx="1545615" cy="830997"/>
          </a:xfrm>
          <a:prstGeom prst="rect">
            <a:avLst/>
          </a:prstGeom>
        </p:spPr>
        <p:txBody>
          <a:bodyPr wrap="none">
            <a:spAutoFit/>
          </a:bodyPr>
          <a:lstStyle/>
          <a:p>
            <a:pPr fontAlgn="auto">
              <a:spcBef>
                <a:spcPts val="0"/>
              </a:spcBef>
              <a:spcAft>
                <a:spcPts val="0"/>
              </a:spcAft>
              <a:defRPr/>
            </a:pPr>
            <a:r>
              <a:rPr lang="ar-EG" sz="48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mn-lt"/>
                <a:cs typeface="+mn-cs"/>
              </a:rPr>
              <a:t>مثال </a:t>
            </a:r>
            <a:r>
              <a:rPr lang="en-US" sz="48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mn-lt"/>
                <a:cs typeface="+mn-cs"/>
              </a:rPr>
              <a:t>1</a:t>
            </a:r>
            <a:endParaRPr lang="ar-EG" sz="48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mn-lt"/>
              <a:cs typeface="+mn-cs"/>
            </a:endParaRPr>
          </a:p>
        </p:txBody>
      </p:sp>
      <p:pic>
        <p:nvPicPr>
          <p:cNvPr id="28694" name="Picture 22"/>
          <p:cNvPicPr>
            <a:picLocks noChangeAspect="1" noChangeArrowheads="1"/>
          </p:cNvPicPr>
          <p:nvPr/>
        </p:nvPicPr>
        <p:blipFill>
          <a:blip r:embed="rId4"/>
          <a:srcRect/>
          <a:stretch>
            <a:fillRect/>
          </a:stretch>
        </p:blipFill>
        <p:spPr bwMode="auto">
          <a:xfrm>
            <a:off x="4932363" y="1341438"/>
            <a:ext cx="3841750" cy="1323975"/>
          </a:xfrm>
          <a:prstGeom prst="rect">
            <a:avLst/>
          </a:prstGeom>
          <a:noFill/>
          <a:ln w="9525">
            <a:noFill/>
            <a:miter lim="800000"/>
            <a:headEnd/>
            <a:tailEnd/>
          </a:ln>
        </p:spPr>
      </p:pic>
      <p:pic>
        <p:nvPicPr>
          <p:cNvPr id="28695" name="Picture 23"/>
          <p:cNvPicPr>
            <a:picLocks noChangeAspect="1" noChangeArrowheads="1"/>
          </p:cNvPicPr>
          <p:nvPr/>
        </p:nvPicPr>
        <p:blipFill>
          <a:blip r:embed="rId5"/>
          <a:srcRect/>
          <a:stretch>
            <a:fillRect/>
          </a:stretch>
        </p:blipFill>
        <p:spPr bwMode="auto">
          <a:xfrm>
            <a:off x="611188" y="1484313"/>
            <a:ext cx="4030662" cy="1196975"/>
          </a:xfrm>
          <a:prstGeom prst="rect">
            <a:avLst/>
          </a:prstGeom>
          <a:noFill/>
          <a:ln w="9525">
            <a:noFill/>
            <a:miter lim="800000"/>
            <a:headEnd/>
            <a:tailEnd/>
          </a:ln>
        </p:spPr>
      </p:pic>
      <p:pic>
        <p:nvPicPr>
          <p:cNvPr id="28696" name="Picture 24"/>
          <p:cNvPicPr>
            <a:picLocks noChangeAspect="1" noChangeArrowheads="1"/>
          </p:cNvPicPr>
          <p:nvPr/>
        </p:nvPicPr>
        <p:blipFill>
          <a:blip r:embed="rId6"/>
          <a:srcRect/>
          <a:stretch>
            <a:fillRect/>
          </a:stretch>
        </p:blipFill>
        <p:spPr bwMode="auto">
          <a:xfrm>
            <a:off x="5076825" y="2781300"/>
            <a:ext cx="3816350" cy="1223963"/>
          </a:xfrm>
          <a:prstGeom prst="rect">
            <a:avLst/>
          </a:prstGeom>
          <a:noFill/>
          <a:ln w="9525">
            <a:noFill/>
            <a:miter lim="800000"/>
            <a:headEnd/>
            <a:tailEnd/>
          </a:ln>
        </p:spPr>
      </p:pic>
      <p:pic>
        <p:nvPicPr>
          <p:cNvPr id="28697" name="Picture 25"/>
          <p:cNvPicPr>
            <a:picLocks noChangeAspect="1" noChangeArrowheads="1"/>
          </p:cNvPicPr>
          <p:nvPr/>
        </p:nvPicPr>
        <p:blipFill>
          <a:blip r:embed="rId7"/>
          <a:srcRect/>
          <a:stretch>
            <a:fillRect/>
          </a:stretch>
        </p:blipFill>
        <p:spPr bwMode="auto">
          <a:xfrm>
            <a:off x="395288" y="2852738"/>
            <a:ext cx="4191000" cy="1323975"/>
          </a:xfrm>
          <a:prstGeom prst="rect">
            <a:avLst/>
          </a:prstGeom>
          <a:noFill/>
          <a:ln w="9525">
            <a:noFill/>
            <a:miter lim="800000"/>
            <a:headEnd/>
            <a:tailEnd/>
          </a:ln>
        </p:spPr>
      </p:pic>
      <p:pic>
        <p:nvPicPr>
          <p:cNvPr id="28698" name="Picture 26"/>
          <p:cNvPicPr>
            <a:picLocks noChangeAspect="1" noChangeArrowheads="1"/>
          </p:cNvPicPr>
          <p:nvPr/>
        </p:nvPicPr>
        <p:blipFill>
          <a:blip r:embed="rId8"/>
          <a:srcRect/>
          <a:stretch>
            <a:fillRect/>
          </a:stretch>
        </p:blipFill>
        <p:spPr bwMode="auto">
          <a:xfrm>
            <a:off x="4643438" y="4508500"/>
            <a:ext cx="4191000" cy="1304925"/>
          </a:xfrm>
          <a:prstGeom prst="rect">
            <a:avLst/>
          </a:prstGeom>
          <a:noFill/>
          <a:ln w="9525">
            <a:noFill/>
            <a:miter lim="800000"/>
            <a:headEnd/>
            <a:tailEnd/>
          </a:ln>
        </p:spPr>
      </p:pic>
      <p:pic>
        <p:nvPicPr>
          <p:cNvPr id="28699" name="Picture 27"/>
          <p:cNvPicPr>
            <a:picLocks noChangeAspect="1" noChangeArrowheads="1"/>
          </p:cNvPicPr>
          <p:nvPr/>
        </p:nvPicPr>
        <p:blipFill>
          <a:blip r:embed="rId9"/>
          <a:srcRect/>
          <a:stretch>
            <a:fillRect/>
          </a:stretch>
        </p:blipFill>
        <p:spPr bwMode="auto">
          <a:xfrm>
            <a:off x="395288" y="4365625"/>
            <a:ext cx="4105275" cy="1362075"/>
          </a:xfrm>
          <a:prstGeom prst="rect">
            <a:avLst/>
          </a:prstGeom>
          <a:noFill/>
          <a:ln w="9525">
            <a:noFill/>
            <a:miter lim="800000"/>
            <a:headEnd/>
            <a:tailEnd/>
          </a:ln>
        </p:spPr>
      </p:pic>
    </p:spTree>
  </p:cSld>
  <p:clrMapOvr>
    <a:masterClrMapping/>
  </p:clrMapOvr>
  <p:transition>
    <p:wedge/>
    <p:sndAc>
      <p:stSnd>
        <p:snd r:embed="rId2" name="3.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28694"/>
                                        </p:tgtEl>
                                        <p:attrNameLst>
                                          <p:attrName>style.visibility</p:attrName>
                                        </p:attrNameLst>
                                      </p:cBhvr>
                                      <p:to>
                                        <p:strVal val="visible"/>
                                      </p:to>
                                    </p:set>
                                    <p:animEffect transition="in" filter="checkerboard(across)">
                                      <p:cBhvr>
                                        <p:cTn id="7" dur="500"/>
                                        <p:tgtEl>
                                          <p:spTgt spid="28694"/>
                                        </p:tgtEl>
                                      </p:cBhvr>
                                    </p:animEffect>
                                  </p:childTnLst>
                                  <p:subTnLst>
                                    <p:audio>
                                      <p:cMediaNode>
                                        <p:cTn display="0" masterRel="sameClick">
                                          <p:stCondLst>
                                            <p:cond evt="begin" delay="0">
                                              <p:tn val="5"/>
                                            </p:cond>
                                          </p:stCondLst>
                                          <p:endCondLst>
                                            <p:cond evt="onStopAudio" delay="0">
                                              <p:tgtEl>
                                                <p:sldTgt/>
                                              </p:tgtEl>
                                            </p:cond>
                                          </p:endCondLst>
                                        </p:cTn>
                                        <p:tgtEl>
                                          <p:sndTgt r:embed="rId3" name="suction.wav"/>
                                        </p:tgtEl>
                                      </p:cMediaNode>
                                    </p:audio>
                                  </p:sub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8695"/>
                                        </p:tgtEl>
                                        <p:attrNameLst>
                                          <p:attrName>style.visibility</p:attrName>
                                        </p:attrNameLst>
                                      </p:cBhvr>
                                      <p:to>
                                        <p:strVal val="visible"/>
                                      </p:to>
                                    </p:set>
                                    <p:animEffect transition="in" filter="checkerboard(across)">
                                      <p:cBhvr>
                                        <p:cTn id="12" dur="500"/>
                                        <p:tgtEl>
                                          <p:spTgt spid="28695"/>
                                        </p:tgtEl>
                                      </p:cBhvr>
                                    </p:animEffect>
                                  </p:childTnLst>
                                  <p:subTnLst>
                                    <p:audio>
                                      <p:cMediaNode>
                                        <p:cTn display="0" masterRel="sameClick">
                                          <p:stCondLst>
                                            <p:cond evt="begin" delay="0">
                                              <p:tn val="10"/>
                                            </p:cond>
                                          </p:stCondLst>
                                          <p:endCondLst>
                                            <p:cond evt="onStopAudio" delay="0">
                                              <p:tgtEl>
                                                <p:sldTgt/>
                                              </p:tgtEl>
                                            </p:cond>
                                          </p:endCondLst>
                                        </p:cTn>
                                        <p:tgtEl>
                                          <p:sndTgt r:embed="rId3" name="suction.wav"/>
                                        </p:tgtEl>
                                      </p:cMediaNode>
                                    </p:audio>
                                  </p:sub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8696"/>
                                        </p:tgtEl>
                                        <p:attrNameLst>
                                          <p:attrName>style.visibility</p:attrName>
                                        </p:attrNameLst>
                                      </p:cBhvr>
                                      <p:to>
                                        <p:strVal val="visible"/>
                                      </p:to>
                                    </p:set>
                                    <p:animEffect transition="in" filter="checkerboard(across)">
                                      <p:cBhvr>
                                        <p:cTn id="17" dur="500"/>
                                        <p:tgtEl>
                                          <p:spTgt spid="28696"/>
                                        </p:tgtEl>
                                      </p:cBhvr>
                                    </p:animEffect>
                                  </p:childTnLst>
                                  <p:subTnLst>
                                    <p:audio>
                                      <p:cMediaNode>
                                        <p:cTn display="0" masterRel="sameClick">
                                          <p:stCondLst>
                                            <p:cond evt="begin" delay="0">
                                              <p:tn val="15"/>
                                            </p:cond>
                                          </p:stCondLst>
                                          <p:endCondLst>
                                            <p:cond evt="onStopAudio" delay="0">
                                              <p:tgtEl>
                                                <p:sldTgt/>
                                              </p:tgtEl>
                                            </p:cond>
                                          </p:endCondLst>
                                        </p:cTn>
                                        <p:tgtEl>
                                          <p:sndTgt r:embed="rId3" name="suction.wav"/>
                                        </p:tgtEl>
                                      </p:cMediaNode>
                                    </p:audio>
                                  </p:sub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28697"/>
                                        </p:tgtEl>
                                        <p:attrNameLst>
                                          <p:attrName>style.visibility</p:attrName>
                                        </p:attrNameLst>
                                      </p:cBhvr>
                                      <p:to>
                                        <p:strVal val="visible"/>
                                      </p:to>
                                    </p:set>
                                    <p:animEffect transition="in" filter="checkerboard(across)">
                                      <p:cBhvr>
                                        <p:cTn id="22" dur="500"/>
                                        <p:tgtEl>
                                          <p:spTgt spid="28697"/>
                                        </p:tgtEl>
                                      </p:cBhvr>
                                    </p:animEffect>
                                  </p:childTnLst>
                                  <p:subTnLst>
                                    <p:audio>
                                      <p:cMediaNode>
                                        <p:cTn display="0" masterRel="sameClick">
                                          <p:stCondLst>
                                            <p:cond evt="begin" delay="0">
                                              <p:tn val="20"/>
                                            </p:cond>
                                          </p:stCondLst>
                                          <p:endCondLst>
                                            <p:cond evt="onStopAudio" delay="0">
                                              <p:tgtEl>
                                                <p:sldTgt/>
                                              </p:tgtEl>
                                            </p:cond>
                                          </p:endCondLst>
                                        </p:cTn>
                                        <p:tgtEl>
                                          <p:sndTgt r:embed="rId3" name="suction.wav"/>
                                        </p:tgtEl>
                                      </p:cMediaNode>
                                    </p:audio>
                                  </p:sub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28698"/>
                                        </p:tgtEl>
                                        <p:attrNameLst>
                                          <p:attrName>style.visibility</p:attrName>
                                        </p:attrNameLst>
                                      </p:cBhvr>
                                      <p:to>
                                        <p:strVal val="visible"/>
                                      </p:to>
                                    </p:set>
                                    <p:animEffect transition="in" filter="checkerboard(across)">
                                      <p:cBhvr>
                                        <p:cTn id="27" dur="500"/>
                                        <p:tgtEl>
                                          <p:spTgt spid="28698"/>
                                        </p:tgtEl>
                                      </p:cBhvr>
                                    </p:animEffect>
                                  </p:childTnLst>
                                  <p:subTnLst>
                                    <p:audio>
                                      <p:cMediaNode>
                                        <p:cTn display="0" masterRel="sameClick">
                                          <p:stCondLst>
                                            <p:cond evt="begin" delay="0">
                                              <p:tn val="25"/>
                                            </p:cond>
                                          </p:stCondLst>
                                          <p:endCondLst>
                                            <p:cond evt="onStopAudio" delay="0">
                                              <p:tgtEl>
                                                <p:sldTgt/>
                                              </p:tgtEl>
                                            </p:cond>
                                          </p:endCondLst>
                                        </p:cTn>
                                        <p:tgtEl>
                                          <p:sndTgt r:embed="rId3" name="suction.wav"/>
                                        </p:tgtEl>
                                      </p:cMediaNode>
                                    </p:audio>
                                  </p:sub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28699"/>
                                        </p:tgtEl>
                                        <p:attrNameLst>
                                          <p:attrName>style.visibility</p:attrName>
                                        </p:attrNameLst>
                                      </p:cBhvr>
                                      <p:to>
                                        <p:strVal val="visible"/>
                                      </p:to>
                                    </p:set>
                                    <p:animEffect transition="in" filter="checkerboard(across)">
                                      <p:cBhvr>
                                        <p:cTn id="32" dur="500"/>
                                        <p:tgtEl>
                                          <p:spTgt spid="28699"/>
                                        </p:tgtEl>
                                      </p:cBhvr>
                                    </p:animEffect>
                                  </p:childTnLst>
                                  <p:subTnLst>
                                    <p:audio>
                                      <p:cMediaNode>
                                        <p:cTn display="0" masterRel="sameClick">
                                          <p:stCondLst>
                                            <p:cond evt="begin" delay="0">
                                              <p:tn val="30"/>
                                            </p:cond>
                                          </p:stCondLst>
                                          <p:endCondLst>
                                            <p:cond evt="onStopAudio" delay="0">
                                              <p:tgtEl>
                                                <p:sldTgt/>
                                              </p:tgtEl>
                                            </p:cond>
                                          </p:endCondLst>
                                        </p:cTn>
                                        <p:tgtEl>
                                          <p:sndTgt r:embed="rId3" name="suc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8"/>
          <p:cNvGrpSpPr>
            <a:grpSpLocks/>
          </p:cNvGrpSpPr>
          <p:nvPr/>
        </p:nvGrpSpPr>
        <p:grpSpPr bwMode="auto">
          <a:xfrm>
            <a:off x="1500188" y="428625"/>
            <a:ext cx="6643687" cy="1857375"/>
            <a:chOff x="0" y="3643314"/>
            <a:chExt cx="8381994" cy="2500330"/>
          </a:xfrm>
        </p:grpSpPr>
        <p:grpSp>
          <p:nvGrpSpPr>
            <p:cNvPr id="29708" name="Group 8"/>
            <p:cNvGrpSpPr>
              <a:grpSpLocks/>
            </p:cNvGrpSpPr>
            <p:nvPr/>
          </p:nvGrpSpPr>
          <p:grpSpPr bwMode="auto">
            <a:xfrm>
              <a:off x="0" y="3643314"/>
              <a:ext cx="8381994" cy="2500330"/>
              <a:chOff x="3905278" y="4435344"/>
              <a:chExt cx="4810126" cy="2065490"/>
            </a:xfrm>
          </p:grpSpPr>
          <p:sp>
            <p:nvSpPr>
              <p:cNvPr id="5" name="Rounded Rectangle 11"/>
              <p:cNvSpPr/>
              <p:nvPr/>
            </p:nvSpPr>
            <p:spPr>
              <a:xfrm>
                <a:off x="4143372" y="4435344"/>
                <a:ext cx="4429156" cy="1779738"/>
              </a:xfrm>
              <a:prstGeom prst="roundRect">
                <a:avLst/>
              </a:prstGeom>
              <a:solidFill>
                <a:schemeClr val="accent3">
                  <a:lumMod val="75000"/>
                </a:schemeClr>
              </a:solidFill>
              <a:ln w="38100">
                <a:solidFill>
                  <a:schemeClr val="tx1"/>
                </a:solidFill>
              </a:ln>
            </p:spPr>
            <p:style>
              <a:lnRef idx="0">
                <a:schemeClr val="accent5"/>
              </a:lnRef>
              <a:fillRef idx="3">
                <a:schemeClr val="accent5"/>
              </a:fillRef>
              <a:effectRef idx="3">
                <a:schemeClr val="accent5"/>
              </a:effectRef>
              <a:fontRef idx="minor">
                <a:schemeClr val="lt1"/>
              </a:fontRef>
            </p:style>
            <p:txBody>
              <a:bodyPr rtlCol="1" anchor="ctr"/>
              <a:lstStyle/>
              <a:p>
                <a:pPr algn="ctr" fontAlgn="auto">
                  <a:spcBef>
                    <a:spcPts val="0"/>
                  </a:spcBef>
                  <a:spcAft>
                    <a:spcPts val="0"/>
                  </a:spcAft>
                  <a:defRPr/>
                </a:pPr>
                <a:endParaRPr lang="ar-EG" sz="2400" dirty="0"/>
              </a:p>
            </p:txBody>
          </p:sp>
          <p:pic>
            <p:nvPicPr>
              <p:cNvPr id="29713" name="Picture 12" descr="783701244541093.gif"/>
              <p:cNvPicPr>
                <a:picLocks noChangeAspect="1"/>
              </p:cNvPicPr>
              <p:nvPr/>
            </p:nvPicPr>
            <p:blipFill>
              <a:blip r:embed="rId6"/>
              <a:srcRect/>
              <a:stretch>
                <a:fillRect/>
              </a:stretch>
            </p:blipFill>
            <p:spPr bwMode="auto">
              <a:xfrm rot="10800000">
                <a:off x="3905278" y="5357825"/>
                <a:ext cx="4810126" cy="1143009"/>
              </a:xfrm>
              <a:prstGeom prst="rect">
                <a:avLst/>
              </a:prstGeom>
              <a:noFill/>
              <a:ln w="9525">
                <a:noFill/>
                <a:miter lim="800000"/>
                <a:headEnd/>
                <a:tailEnd/>
              </a:ln>
            </p:spPr>
          </p:pic>
        </p:grpSp>
        <p:sp>
          <p:nvSpPr>
            <p:cNvPr id="4" name="Rectangle 1"/>
            <p:cNvSpPr>
              <a:spLocks noChangeArrowheads="1"/>
            </p:cNvSpPr>
            <p:nvPr/>
          </p:nvSpPr>
          <p:spPr bwMode="auto">
            <a:xfrm>
              <a:off x="928694" y="3721315"/>
              <a:ext cx="6419899" cy="1615839"/>
            </a:xfrm>
            <a:prstGeom prst="rect">
              <a:avLst/>
            </a:prstGeom>
            <a:noFill/>
            <a:ln w="9525">
              <a:noFill/>
              <a:miter lim="800000"/>
              <a:headEnd/>
              <a:tailEnd/>
            </a:ln>
          </p:spPr>
          <p:txBody>
            <a:bodyPr anchor="ctr">
              <a:spAutoFit/>
            </a:bodyPr>
            <a:lstStyle/>
            <a:p>
              <a:pPr fontAlgn="auto">
                <a:spcBef>
                  <a:spcPts val="0"/>
                </a:spcBef>
                <a:spcAft>
                  <a:spcPts val="0"/>
                </a:spcAft>
                <a:defRPr/>
              </a:pPr>
              <a:r>
                <a:rPr lang="ar-EG" sz="7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تحقق من فهمك</a:t>
              </a:r>
              <a:endParaRPr lang="en-US" sz="7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endParaRPr>
            </a:p>
          </p:txBody>
        </p:sp>
      </p:grpSp>
      <p:grpSp>
        <p:nvGrpSpPr>
          <p:cNvPr id="6" name="Group 2"/>
          <p:cNvGrpSpPr>
            <a:grpSpLocks/>
          </p:cNvGrpSpPr>
          <p:nvPr/>
        </p:nvGrpSpPr>
        <p:grpSpPr bwMode="auto">
          <a:xfrm>
            <a:off x="214313" y="2500313"/>
            <a:ext cx="8929687" cy="4260850"/>
            <a:chOff x="919175" y="2714620"/>
            <a:chExt cx="7224725" cy="3361939"/>
          </a:xfrm>
        </p:grpSpPr>
        <p:pic>
          <p:nvPicPr>
            <p:cNvPr id="8" name="Picture 3" descr="BCKQC019.WMF"/>
            <p:cNvPicPr>
              <a:picLocks noChangeAspect="1"/>
            </p:cNvPicPr>
            <p:nvPr/>
          </p:nvPicPr>
          <p:blipFill>
            <a:blip r:embed="rId7" cstate="print">
              <a:duotone>
                <a:schemeClr val="accent4">
                  <a:shade val="45000"/>
                  <a:satMod val="135000"/>
                </a:schemeClr>
                <a:prstClr val="white"/>
              </a:duotone>
            </a:blip>
            <a:stretch>
              <a:fillRect/>
            </a:stretch>
          </p:blipFill>
          <p:spPr>
            <a:xfrm>
              <a:off x="919175" y="2714620"/>
              <a:ext cx="7224725" cy="3361939"/>
            </a:xfrm>
            <a:prstGeom prst="rect">
              <a:avLst/>
            </a:prstGeom>
            <a:effectLst>
              <a:innerShdw blurRad="1231900">
                <a:srgbClr val="FF0000"/>
              </a:innerShdw>
            </a:effectLst>
          </p:spPr>
        </p:pic>
        <p:sp>
          <p:nvSpPr>
            <p:cNvPr id="29707" name="Rectangle 4"/>
            <p:cNvSpPr>
              <a:spLocks noChangeArrowheads="1"/>
            </p:cNvSpPr>
            <p:nvPr/>
          </p:nvSpPr>
          <p:spPr bwMode="auto">
            <a:xfrm>
              <a:off x="1415353" y="3106483"/>
              <a:ext cx="6034305" cy="1141375"/>
            </a:xfrm>
            <a:prstGeom prst="rect">
              <a:avLst/>
            </a:prstGeom>
            <a:noFill/>
            <a:ln w="9525">
              <a:noFill/>
              <a:miter lim="800000"/>
              <a:headEnd/>
              <a:tailEnd/>
            </a:ln>
          </p:spPr>
          <p:txBody>
            <a:bodyPr>
              <a:spAutoFit/>
            </a:bodyPr>
            <a:lstStyle/>
            <a:p>
              <a:r>
                <a:rPr lang="en-US" sz="4400" b="1" dirty="0">
                  <a:latin typeface="Tw Cen MT" pitchFamily="34" charset="0"/>
                </a:rPr>
                <a:t>1</a:t>
              </a:r>
              <a:r>
                <a:rPr lang="ar-EG" sz="4400" b="1" dirty="0">
                  <a:latin typeface="Tw Cen MT" pitchFamily="34" charset="0"/>
                </a:rPr>
                <a:t>) أوجد قيم الدوال المثلثية الست للزاوية </a:t>
              </a:r>
              <a:r>
                <a:rPr lang="en-US" sz="4400" b="1" dirty="0">
                  <a:latin typeface="Tw Cen MT" pitchFamily="34" charset="0"/>
                </a:rPr>
                <a:t>B</a:t>
              </a:r>
              <a:r>
                <a:rPr lang="ar-EG" sz="4400" b="1" dirty="0">
                  <a:latin typeface="Tw Cen MT" pitchFamily="34" charset="0"/>
                </a:rPr>
                <a:t> الواردة أعلاه.</a:t>
              </a:r>
              <a:endParaRPr lang="en-US" sz="4400" dirty="0">
                <a:latin typeface="Tw Cen MT" pitchFamily="34" charset="0"/>
              </a:endParaRPr>
            </a:p>
          </p:txBody>
        </p:sp>
      </p:grpSp>
      <p:sp>
        <p:nvSpPr>
          <p:cNvPr id="29700"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dirty="0">
              <a:latin typeface="Tw Cen MT" pitchFamily="34" charset="0"/>
            </a:endParaRPr>
          </a:p>
        </p:txBody>
      </p:sp>
      <p:grpSp>
        <p:nvGrpSpPr>
          <p:cNvPr id="7" name="مجموعة 14"/>
          <p:cNvGrpSpPr>
            <a:grpSpLocks/>
          </p:cNvGrpSpPr>
          <p:nvPr/>
        </p:nvGrpSpPr>
        <p:grpSpPr bwMode="auto">
          <a:xfrm>
            <a:off x="1857375" y="4840288"/>
            <a:ext cx="5918200" cy="892175"/>
            <a:chOff x="1857375" y="4786313"/>
            <a:chExt cx="5918473" cy="893058"/>
          </a:xfrm>
        </p:grpSpPr>
        <p:sp>
          <p:nvSpPr>
            <p:cNvPr id="29702" name="مربع نص 9"/>
            <p:cNvSpPr txBox="1">
              <a:spLocks noChangeArrowheads="1"/>
            </p:cNvSpPr>
            <p:nvPr/>
          </p:nvSpPr>
          <p:spPr bwMode="auto">
            <a:xfrm>
              <a:off x="1857375" y="4786313"/>
              <a:ext cx="5882977" cy="830997"/>
            </a:xfrm>
            <a:prstGeom prst="rect">
              <a:avLst/>
            </a:prstGeom>
            <a:noFill/>
            <a:ln w="9525">
              <a:noFill/>
              <a:miter lim="800000"/>
              <a:headEnd/>
              <a:tailEnd/>
            </a:ln>
          </p:spPr>
          <p:txBody>
            <a:bodyPr>
              <a:spAutoFit/>
            </a:bodyPr>
            <a:lstStyle/>
            <a:p>
              <a:pPr algn="l" rtl="0">
                <a:lnSpc>
                  <a:spcPct val="150000"/>
                </a:lnSpc>
              </a:pPr>
              <a:r>
                <a:rPr lang="en-GB" sz="3200" b="1" dirty="0">
                  <a:solidFill>
                    <a:srgbClr val="0070C0"/>
                  </a:solidFill>
                </a:rPr>
                <a:t>sinѲ=</a:t>
              </a:r>
              <a:r>
                <a:rPr lang="en-GB" sz="3200" dirty="0">
                  <a:solidFill>
                    <a:srgbClr val="0070C0"/>
                  </a:solidFill>
                </a:rPr>
                <a:t> </a:t>
              </a:r>
              <a:r>
                <a:rPr lang="ar-EG" sz="3200" dirty="0">
                  <a:solidFill>
                    <a:srgbClr val="0070C0"/>
                  </a:solidFill>
                </a:rPr>
                <a:t>   </a:t>
              </a:r>
              <a:r>
                <a:rPr lang="en-GB" sz="3200" b="1" dirty="0">
                  <a:solidFill>
                    <a:srgbClr val="0070C0"/>
                  </a:solidFill>
                </a:rPr>
                <a:t> , cosѲ=</a:t>
              </a:r>
              <a:r>
                <a:rPr lang="en-GB" sz="3200" dirty="0">
                  <a:solidFill>
                    <a:srgbClr val="0070C0"/>
                  </a:solidFill>
                </a:rPr>
                <a:t> </a:t>
              </a:r>
              <a:r>
                <a:rPr lang="ar-EG" sz="3200" dirty="0">
                  <a:solidFill>
                    <a:srgbClr val="0070C0"/>
                  </a:solidFill>
                </a:rPr>
                <a:t>    </a:t>
              </a:r>
              <a:r>
                <a:rPr lang="en-GB" sz="3200" b="1" dirty="0">
                  <a:solidFill>
                    <a:srgbClr val="0070C0"/>
                  </a:solidFill>
                </a:rPr>
                <a:t> , tanѲ=</a:t>
              </a:r>
              <a:r>
                <a:rPr lang="en-GB" sz="3200" dirty="0">
                  <a:solidFill>
                    <a:srgbClr val="0070C0"/>
                  </a:solidFill>
                </a:rPr>
                <a:t> </a:t>
              </a:r>
              <a:endParaRPr lang="en-US" sz="3200" dirty="0">
                <a:solidFill>
                  <a:srgbClr val="0070C0"/>
                </a:solidFill>
                <a:latin typeface="Tw Cen MT" pitchFamily="34" charset="0"/>
              </a:endParaRPr>
            </a:p>
          </p:txBody>
        </p:sp>
        <p:pic>
          <p:nvPicPr>
            <p:cNvPr id="29703" name="Picture 14"/>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7452320" y="4869160"/>
              <a:ext cx="323528" cy="662711"/>
            </a:xfrm>
            <a:prstGeom prst="rect">
              <a:avLst/>
            </a:prstGeom>
            <a:noFill/>
            <a:ln w="9525">
              <a:noFill/>
              <a:miter lim="800000"/>
              <a:headEnd/>
              <a:tailEnd/>
            </a:ln>
          </p:spPr>
        </p:pic>
        <p:pic>
          <p:nvPicPr>
            <p:cNvPr id="29704" name="Picture 15"/>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a:off x="5292080" y="4797152"/>
              <a:ext cx="395536" cy="787883"/>
            </a:xfrm>
            <a:prstGeom prst="rect">
              <a:avLst/>
            </a:prstGeom>
            <a:noFill/>
            <a:ln w="9525">
              <a:noFill/>
              <a:miter lim="800000"/>
              <a:headEnd/>
              <a:tailEnd/>
            </a:ln>
          </p:spPr>
        </p:pic>
        <p:pic>
          <p:nvPicPr>
            <p:cNvPr id="29705" name="Picture 16"/>
            <p:cNvPicPr>
              <a:picLocks noChangeAspect="1" noChangeArrowheads="1"/>
            </p:cNvPicPr>
            <p:nvPr/>
          </p:nvPicPr>
          <p:blipFill>
            <a:blip r:embed="rId10">
              <a:clrChange>
                <a:clrFrom>
                  <a:srgbClr val="FFFFFF"/>
                </a:clrFrom>
                <a:clrTo>
                  <a:srgbClr val="FFFFFF">
                    <a:alpha val="0"/>
                  </a:srgbClr>
                </a:clrTo>
              </a:clrChange>
            </a:blip>
            <a:srcRect/>
            <a:stretch>
              <a:fillRect/>
            </a:stretch>
          </p:blipFill>
          <p:spPr bwMode="auto">
            <a:xfrm>
              <a:off x="3203848" y="4869160"/>
              <a:ext cx="395536" cy="810211"/>
            </a:xfrm>
            <a:prstGeom prst="rect">
              <a:avLst/>
            </a:prstGeom>
            <a:noFill/>
            <a:ln w="9525">
              <a:noFill/>
              <a:miter lim="800000"/>
              <a:headEnd/>
              <a:tailEnd/>
            </a:ln>
          </p:spPr>
        </p:pic>
      </p:grpSp>
    </p:spTree>
  </p:cSld>
  <p:clrMapOvr>
    <a:masterClrMapping/>
  </p:clrMapOvr>
  <p:transition>
    <p:wedge/>
    <p:sndAc>
      <p:stSnd>
        <p:snd r:embed="rId2" name="3.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son notify.wav"/>
                                        </p:tgtEl>
                                      </p:cMediaNode>
                                    </p:audio>
                                  </p:subTnLst>
                                </p:cTn>
                              </p:par>
                            </p:childTnLst>
                          </p:cTn>
                        </p:par>
                      </p:childTnLst>
                    </p:cTn>
                  </p:par>
                  <p:par>
                    <p:cTn id="10" fill="hold">
                      <p:stCondLst>
                        <p:cond delay="indefinite"/>
                      </p:stCondLst>
                      <p:childTnLst>
                        <p:par>
                          <p:cTn id="11" fill="hold">
                            <p:stCondLst>
                              <p:cond delay="0"/>
                            </p:stCondLst>
                            <p:childTnLst>
                              <p:par>
                                <p:cTn id="12" presetID="17" presetClass="entr" presetSubtype="1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4" name="push.wav"/>
                                        </p:tgtEl>
                                      </p:cMediaNode>
                                    </p:audio>
                                  </p:subTnLst>
                                </p:cTn>
                              </p:par>
                            </p:childTnLst>
                          </p:cTn>
                        </p:par>
                      </p:childTnLst>
                    </p:cTn>
                  </p:par>
                  <p:par>
                    <p:cTn id="16" fill="hold">
                      <p:stCondLst>
                        <p:cond delay="indefinite"/>
                      </p:stCondLst>
                      <p:childTnLst>
                        <p:par>
                          <p:cTn id="17" fill="hold">
                            <p:stCondLst>
                              <p:cond delay="0"/>
                            </p:stCondLst>
                            <p:childTnLst>
                              <p:par>
                                <p:cTn id="18" presetID="25"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21"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22"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23" dur="1000" fill="hold"/>
                                        <p:tgtEl>
                                          <p:spTgt spid="7"/>
                                        </p:tgtEl>
                                        <p:attrNameLst>
                                          <p:attrName>ppt_h</p:attrName>
                                        </p:attrNameLst>
                                      </p:cBhvr>
                                      <p:tavLst>
                                        <p:tav tm="0">
                                          <p:val>
                                            <p:strVal val="#ppt_h"/>
                                          </p:val>
                                        </p:tav>
                                        <p:tav tm="100000">
                                          <p:val>
                                            <p:strVal val="#ppt_h"/>
                                          </p:val>
                                        </p:tav>
                                      </p:tavLst>
                                    </p:anim>
                                    <p:anim calcmode="lin" valueType="num">
                                      <p:cBhvr>
                                        <p:cTn id="24"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25"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26"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27" dur="1000" decel="50000">
                                          <p:stCondLst>
                                            <p:cond delay="0"/>
                                          </p:stCondLst>
                                        </p:cTn>
                                        <p:tgtEl>
                                          <p:spTgt spid="7"/>
                                        </p:tgtEl>
                                      </p:cBhvr>
                                    </p:animEffect>
                                  </p:childTnLst>
                                  <p:subTnLst>
                                    <p:audio>
                                      <p:cMediaNode>
                                        <p:cTn display="0" masterRel="sameClick">
                                          <p:stCondLst>
                                            <p:cond evt="begin" delay="0">
                                              <p:tn val="18"/>
                                            </p:cond>
                                          </p:stCondLst>
                                          <p:endCondLst>
                                            <p:cond evt="onStopAudio" delay="0">
                                              <p:tgtEl>
                                                <p:sldTgt/>
                                              </p:tgtEl>
                                            </p:cond>
                                          </p:endCondLst>
                                        </p:cTn>
                                        <p:tgtEl>
                                          <p:sndTgt r:embed="rId5"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0722" name="Group 2"/>
          <p:cNvGrpSpPr>
            <a:grpSpLocks/>
          </p:cNvGrpSpPr>
          <p:nvPr/>
        </p:nvGrpSpPr>
        <p:grpSpPr bwMode="auto">
          <a:xfrm>
            <a:off x="214313" y="2500313"/>
            <a:ext cx="8929687" cy="4260850"/>
            <a:chOff x="919175" y="2714620"/>
            <a:chExt cx="7224725" cy="3361939"/>
          </a:xfrm>
        </p:grpSpPr>
        <p:pic>
          <p:nvPicPr>
            <p:cNvPr id="8" name="Picture 3" descr="BCKQC019.WMF"/>
            <p:cNvPicPr>
              <a:picLocks noChangeAspect="1"/>
            </p:cNvPicPr>
            <p:nvPr/>
          </p:nvPicPr>
          <p:blipFill>
            <a:blip r:embed="rId4" cstate="print">
              <a:duotone>
                <a:schemeClr val="accent4">
                  <a:shade val="45000"/>
                  <a:satMod val="135000"/>
                </a:schemeClr>
                <a:prstClr val="white"/>
              </a:duotone>
            </a:blip>
            <a:stretch>
              <a:fillRect/>
            </a:stretch>
          </p:blipFill>
          <p:spPr>
            <a:xfrm>
              <a:off x="919175" y="2714620"/>
              <a:ext cx="7224725" cy="3361939"/>
            </a:xfrm>
            <a:prstGeom prst="rect">
              <a:avLst/>
            </a:prstGeom>
            <a:effectLst>
              <a:innerShdw blurRad="1231900">
                <a:srgbClr val="FF0000"/>
              </a:innerShdw>
            </a:effectLst>
          </p:spPr>
        </p:pic>
        <p:sp>
          <p:nvSpPr>
            <p:cNvPr id="30738" name="Rectangle 4"/>
            <p:cNvSpPr>
              <a:spLocks noChangeArrowheads="1"/>
            </p:cNvSpPr>
            <p:nvPr/>
          </p:nvSpPr>
          <p:spPr bwMode="auto">
            <a:xfrm>
              <a:off x="1415353" y="3106483"/>
              <a:ext cx="6034305" cy="1141375"/>
            </a:xfrm>
            <a:prstGeom prst="rect">
              <a:avLst/>
            </a:prstGeom>
            <a:noFill/>
            <a:ln w="9525">
              <a:noFill/>
              <a:miter lim="800000"/>
              <a:headEnd/>
              <a:tailEnd/>
            </a:ln>
          </p:spPr>
          <p:txBody>
            <a:bodyPr>
              <a:spAutoFit/>
            </a:bodyPr>
            <a:lstStyle/>
            <a:p>
              <a:r>
                <a:rPr lang="en-US" sz="4400" b="1" dirty="0">
                  <a:latin typeface="Tw Cen MT" pitchFamily="34" charset="0"/>
                </a:rPr>
                <a:t>1</a:t>
              </a:r>
              <a:r>
                <a:rPr lang="ar-EG" sz="4400" b="1" dirty="0">
                  <a:latin typeface="Tw Cen MT" pitchFamily="34" charset="0"/>
                </a:rPr>
                <a:t>) أوجد قيم الدوال المثلثية الست للزاوية </a:t>
              </a:r>
              <a:r>
                <a:rPr lang="en-US" sz="4400" b="1" dirty="0">
                  <a:latin typeface="Tw Cen MT" pitchFamily="34" charset="0"/>
                </a:rPr>
                <a:t>B</a:t>
              </a:r>
              <a:r>
                <a:rPr lang="ar-EG" sz="4400" b="1" dirty="0">
                  <a:latin typeface="Tw Cen MT" pitchFamily="34" charset="0"/>
                </a:rPr>
                <a:t> الواردة أعلاه.</a:t>
              </a:r>
              <a:endParaRPr lang="en-US" sz="4400" dirty="0">
                <a:latin typeface="Tw Cen MT" pitchFamily="34" charset="0"/>
              </a:endParaRPr>
            </a:p>
          </p:txBody>
        </p:sp>
      </p:grpSp>
      <p:grpSp>
        <p:nvGrpSpPr>
          <p:cNvPr id="30723" name="Group 8"/>
          <p:cNvGrpSpPr>
            <a:grpSpLocks/>
          </p:cNvGrpSpPr>
          <p:nvPr/>
        </p:nvGrpSpPr>
        <p:grpSpPr bwMode="auto">
          <a:xfrm>
            <a:off x="1500188" y="428625"/>
            <a:ext cx="6643687" cy="1857375"/>
            <a:chOff x="0" y="3643314"/>
            <a:chExt cx="8381994" cy="2500330"/>
          </a:xfrm>
        </p:grpSpPr>
        <p:grpSp>
          <p:nvGrpSpPr>
            <p:cNvPr id="30731" name="Group 8"/>
            <p:cNvGrpSpPr>
              <a:grpSpLocks/>
            </p:cNvGrpSpPr>
            <p:nvPr/>
          </p:nvGrpSpPr>
          <p:grpSpPr bwMode="auto">
            <a:xfrm>
              <a:off x="0" y="3643314"/>
              <a:ext cx="8381994" cy="2500330"/>
              <a:chOff x="3905278" y="4435344"/>
              <a:chExt cx="4810126" cy="2065490"/>
            </a:xfrm>
          </p:grpSpPr>
          <p:sp>
            <p:nvSpPr>
              <p:cNvPr id="5" name="Rounded Rectangle 11"/>
              <p:cNvSpPr/>
              <p:nvPr/>
            </p:nvSpPr>
            <p:spPr>
              <a:xfrm>
                <a:off x="4143372" y="4435344"/>
                <a:ext cx="4429156" cy="1779738"/>
              </a:xfrm>
              <a:prstGeom prst="roundRect">
                <a:avLst/>
              </a:prstGeom>
              <a:solidFill>
                <a:schemeClr val="accent3">
                  <a:lumMod val="75000"/>
                </a:schemeClr>
              </a:solidFill>
              <a:ln w="38100">
                <a:solidFill>
                  <a:schemeClr val="tx1"/>
                </a:solidFill>
              </a:ln>
            </p:spPr>
            <p:style>
              <a:lnRef idx="0">
                <a:schemeClr val="accent5"/>
              </a:lnRef>
              <a:fillRef idx="3">
                <a:schemeClr val="accent5"/>
              </a:fillRef>
              <a:effectRef idx="3">
                <a:schemeClr val="accent5"/>
              </a:effectRef>
              <a:fontRef idx="minor">
                <a:schemeClr val="lt1"/>
              </a:fontRef>
            </p:style>
            <p:txBody>
              <a:bodyPr rtlCol="1" anchor="ctr"/>
              <a:lstStyle/>
              <a:p>
                <a:pPr algn="ctr" fontAlgn="auto">
                  <a:spcBef>
                    <a:spcPts val="0"/>
                  </a:spcBef>
                  <a:spcAft>
                    <a:spcPts val="0"/>
                  </a:spcAft>
                  <a:defRPr/>
                </a:pPr>
                <a:endParaRPr lang="ar-EG" sz="2400" dirty="0"/>
              </a:p>
            </p:txBody>
          </p:sp>
          <p:pic>
            <p:nvPicPr>
              <p:cNvPr id="30736" name="Picture 12" descr="783701244541093.gif"/>
              <p:cNvPicPr>
                <a:picLocks noChangeAspect="1"/>
              </p:cNvPicPr>
              <p:nvPr/>
            </p:nvPicPr>
            <p:blipFill>
              <a:blip r:embed="rId5"/>
              <a:srcRect/>
              <a:stretch>
                <a:fillRect/>
              </a:stretch>
            </p:blipFill>
            <p:spPr bwMode="auto">
              <a:xfrm rot="10800000">
                <a:off x="3905278" y="5357825"/>
                <a:ext cx="4810126" cy="1143009"/>
              </a:xfrm>
              <a:prstGeom prst="rect">
                <a:avLst/>
              </a:prstGeom>
              <a:noFill/>
              <a:ln w="9525">
                <a:noFill/>
                <a:miter lim="800000"/>
                <a:headEnd/>
                <a:tailEnd/>
              </a:ln>
            </p:spPr>
          </p:pic>
        </p:grpSp>
        <p:sp>
          <p:nvSpPr>
            <p:cNvPr id="4" name="Rectangle 1"/>
            <p:cNvSpPr>
              <a:spLocks noChangeArrowheads="1"/>
            </p:cNvSpPr>
            <p:nvPr/>
          </p:nvSpPr>
          <p:spPr bwMode="auto">
            <a:xfrm>
              <a:off x="928694" y="3721315"/>
              <a:ext cx="6419899" cy="1615839"/>
            </a:xfrm>
            <a:prstGeom prst="rect">
              <a:avLst/>
            </a:prstGeom>
            <a:noFill/>
            <a:ln w="9525">
              <a:noFill/>
              <a:miter lim="800000"/>
              <a:headEnd/>
              <a:tailEnd/>
            </a:ln>
          </p:spPr>
          <p:txBody>
            <a:bodyPr anchor="ctr">
              <a:spAutoFit/>
            </a:bodyPr>
            <a:lstStyle/>
            <a:p>
              <a:pPr fontAlgn="auto">
                <a:spcBef>
                  <a:spcPts val="0"/>
                </a:spcBef>
                <a:spcAft>
                  <a:spcPts val="0"/>
                </a:spcAft>
                <a:defRPr/>
              </a:pPr>
              <a:r>
                <a:rPr lang="ar-EG" sz="7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تحقق من فهمك</a:t>
              </a:r>
              <a:endParaRPr lang="en-US" sz="7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endParaRPr>
            </a:p>
          </p:txBody>
        </p:sp>
      </p:grpSp>
      <p:sp>
        <p:nvSpPr>
          <p:cNvPr id="30724"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SA" dirty="0">
              <a:latin typeface="Tw Cen MT" pitchFamily="34" charset="0"/>
            </a:endParaRPr>
          </a:p>
        </p:txBody>
      </p:sp>
      <p:sp>
        <p:nvSpPr>
          <p:cNvPr id="30725" name="Rectangle 7"/>
          <p:cNvSpPr>
            <a:spLocks noChangeArrowheads="1"/>
          </p:cNvSpPr>
          <p:nvPr/>
        </p:nvSpPr>
        <p:spPr bwMode="auto">
          <a:xfrm>
            <a:off x="0" y="2538413"/>
            <a:ext cx="9144000" cy="0"/>
          </a:xfrm>
          <a:prstGeom prst="rect">
            <a:avLst/>
          </a:prstGeom>
          <a:noFill/>
          <a:ln w="9525">
            <a:noFill/>
            <a:miter lim="800000"/>
            <a:headEnd/>
            <a:tailEnd/>
          </a:ln>
        </p:spPr>
        <p:txBody>
          <a:bodyPr wrap="none" anchor="ctr">
            <a:spAutoFit/>
          </a:bodyPr>
          <a:lstStyle/>
          <a:p>
            <a:pPr eaLnBrk="0" hangingPunct="0"/>
            <a:r>
              <a:rPr lang="en-US" sz="800" dirty="0"/>
              <a:t> </a:t>
            </a:r>
            <a:endParaRPr lang="en-US" dirty="0"/>
          </a:p>
        </p:txBody>
      </p:sp>
      <p:grpSp>
        <p:nvGrpSpPr>
          <p:cNvPr id="7" name="مجموعة 27"/>
          <p:cNvGrpSpPr>
            <a:grpSpLocks/>
          </p:cNvGrpSpPr>
          <p:nvPr/>
        </p:nvGrpSpPr>
        <p:grpSpPr bwMode="auto">
          <a:xfrm>
            <a:off x="1916113" y="4941888"/>
            <a:ext cx="6143625" cy="849312"/>
            <a:chOff x="1916067" y="4941168"/>
            <a:chExt cx="6142888" cy="850138"/>
          </a:xfrm>
        </p:grpSpPr>
        <p:pic>
          <p:nvPicPr>
            <p:cNvPr id="30727" name="Picture 3"/>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3491880" y="5157192"/>
              <a:ext cx="323528" cy="634114"/>
            </a:xfrm>
            <a:prstGeom prst="rect">
              <a:avLst/>
            </a:prstGeom>
            <a:noFill/>
            <a:ln w="9525">
              <a:noFill/>
              <a:miter lim="800000"/>
              <a:headEnd/>
              <a:tailEnd/>
            </a:ln>
          </p:spPr>
        </p:pic>
        <p:pic>
          <p:nvPicPr>
            <p:cNvPr id="30728" name="Picture 2"/>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5652120" y="5085184"/>
              <a:ext cx="323528" cy="634112"/>
            </a:xfrm>
            <a:prstGeom prst="rect">
              <a:avLst/>
            </a:prstGeom>
            <a:noFill/>
            <a:ln w="9525">
              <a:noFill/>
              <a:miter lim="800000"/>
              <a:headEnd/>
              <a:tailEnd/>
            </a:ln>
          </p:spPr>
        </p:pic>
        <p:pic>
          <p:nvPicPr>
            <p:cNvPr id="30729" name="Picture 1"/>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7668344" y="4941168"/>
              <a:ext cx="390611" cy="765597"/>
            </a:xfrm>
            <a:prstGeom prst="rect">
              <a:avLst/>
            </a:prstGeom>
            <a:noFill/>
            <a:ln w="9525">
              <a:noFill/>
              <a:miter lim="800000"/>
              <a:headEnd/>
              <a:tailEnd/>
            </a:ln>
          </p:spPr>
        </p:pic>
        <p:sp>
          <p:nvSpPr>
            <p:cNvPr id="30730" name="Rectangle 6"/>
            <p:cNvSpPr>
              <a:spLocks noChangeArrowheads="1"/>
            </p:cNvSpPr>
            <p:nvPr/>
          </p:nvSpPr>
          <p:spPr bwMode="auto">
            <a:xfrm>
              <a:off x="1916067" y="5085184"/>
              <a:ext cx="5968301" cy="646331"/>
            </a:xfrm>
            <a:prstGeom prst="rect">
              <a:avLst/>
            </a:prstGeom>
            <a:noFill/>
            <a:ln w="9525">
              <a:noFill/>
              <a:miter lim="800000"/>
              <a:headEnd/>
              <a:tailEnd/>
            </a:ln>
          </p:spPr>
          <p:txBody>
            <a:bodyPr wrap="none" anchor="ctr">
              <a:spAutoFit/>
            </a:bodyPr>
            <a:lstStyle/>
            <a:p>
              <a:pPr algn="l" rtl="0" eaLnBrk="0" hangingPunct="0"/>
              <a:r>
                <a:rPr lang="en-GB" sz="3600" b="1" dirty="0">
                  <a:solidFill>
                    <a:srgbClr val="0070C0"/>
                  </a:solidFill>
                </a:rPr>
                <a:t>cscѲ=</a:t>
              </a:r>
              <a:r>
                <a:rPr lang="en-GB" sz="3600" dirty="0">
                  <a:solidFill>
                    <a:srgbClr val="0070C0"/>
                  </a:solidFill>
                </a:rPr>
                <a:t> </a:t>
              </a:r>
              <a:r>
                <a:rPr lang="ar-EG" sz="3600" dirty="0">
                  <a:solidFill>
                    <a:srgbClr val="0070C0"/>
                  </a:solidFill>
                </a:rPr>
                <a:t>  </a:t>
              </a:r>
              <a:r>
                <a:rPr lang="en-GB" sz="3600" b="1" dirty="0">
                  <a:solidFill>
                    <a:srgbClr val="0070C0"/>
                  </a:solidFill>
                </a:rPr>
                <a:t> , secѲ=</a:t>
              </a:r>
              <a:r>
                <a:rPr lang="en-GB" sz="3600" dirty="0">
                  <a:solidFill>
                    <a:srgbClr val="0070C0"/>
                  </a:solidFill>
                </a:rPr>
                <a:t> </a:t>
              </a:r>
              <a:r>
                <a:rPr lang="ar-EG" sz="3600" dirty="0">
                  <a:solidFill>
                    <a:srgbClr val="0070C0"/>
                  </a:solidFill>
                </a:rPr>
                <a:t>  </a:t>
              </a:r>
              <a:r>
                <a:rPr lang="en-GB" sz="3600" b="1" dirty="0">
                  <a:solidFill>
                    <a:srgbClr val="0070C0"/>
                  </a:solidFill>
                </a:rPr>
                <a:t> , cotѲ=</a:t>
              </a:r>
              <a:r>
                <a:rPr lang="en-GB" sz="3600" dirty="0">
                  <a:solidFill>
                    <a:srgbClr val="0070C0"/>
                  </a:solidFill>
                </a:rPr>
                <a:t> </a:t>
              </a:r>
            </a:p>
          </p:txBody>
        </p:sp>
      </p:grpSp>
    </p:spTree>
  </p:cSld>
  <p:clrMapOvr>
    <a:masterClrMapping/>
  </p:clrMapOvr>
  <p:transition>
    <p:wedge/>
    <p:sndAc>
      <p:stSnd>
        <p:snd r:embed="rId2" name="3.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0" dur="1000" fill="hold"/>
                                        <p:tgtEl>
                                          <p:spTgt spid="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3"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2"/>
          <p:cNvGrpSpPr>
            <a:grpSpLocks/>
          </p:cNvGrpSpPr>
          <p:nvPr/>
        </p:nvGrpSpPr>
        <p:grpSpPr bwMode="auto">
          <a:xfrm>
            <a:off x="-285750" y="857250"/>
            <a:ext cx="10072688" cy="3500438"/>
            <a:chOff x="-285784" y="1785926"/>
            <a:chExt cx="10072726" cy="4786322"/>
          </a:xfrm>
        </p:grpSpPr>
        <p:pic>
          <p:nvPicPr>
            <p:cNvPr id="5" name="Picture 5" descr="HHHHHH.WMF"/>
            <p:cNvPicPr>
              <a:picLocks noChangeAspect="1"/>
            </p:cNvPicPr>
            <p:nvPr/>
          </p:nvPicPr>
          <p:blipFill>
            <a:blip r:embed="rId4" cstate="print">
              <a:duotone>
                <a:prstClr val="black"/>
                <a:schemeClr val="accent3">
                  <a:tint val="45000"/>
                  <a:satMod val="400000"/>
                </a:schemeClr>
              </a:duotone>
            </a:blip>
            <a:srcRect/>
            <a:stretch>
              <a:fillRect/>
            </a:stretch>
          </p:blipFill>
          <p:spPr bwMode="auto">
            <a:xfrm>
              <a:off x="-285784" y="1785926"/>
              <a:ext cx="10072726" cy="4786322"/>
            </a:xfrm>
            <a:prstGeom prst="rect">
              <a:avLst/>
            </a:prstGeom>
            <a:noFill/>
            <a:ln w="9525">
              <a:noFill/>
              <a:miter lim="800000"/>
              <a:headEnd/>
              <a:tailEnd/>
            </a:ln>
          </p:spPr>
        </p:pic>
        <p:grpSp>
          <p:nvGrpSpPr>
            <p:cNvPr id="31750" name="Group 11"/>
            <p:cNvGrpSpPr>
              <a:grpSpLocks/>
            </p:cNvGrpSpPr>
            <p:nvPr/>
          </p:nvGrpSpPr>
          <p:grpSpPr bwMode="auto">
            <a:xfrm>
              <a:off x="1357290" y="5857892"/>
              <a:ext cx="6796111" cy="657225"/>
              <a:chOff x="1357290" y="5857892"/>
              <a:chExt cx="6796111" cy="657225"/>
            </a:xfrm>
          </p:grpSpPr>
          <p:pic>
            <p:nvPicPr>
              <p:cNvPr id="31751" name="Picture 7" descr="1ff94005d45a6999bc3a451ecefd76de.gif"/>
              <p:cNvPicPr>
                <a:picLocks noChangeAspect="1"/>
              </p:cNvPicPr>
              <p:nvPr/>
            </p:nvPicPr>
            <p:blipFill>
              <a:blip r:embed="rId5"/>
              <a:srcRect/>
              <a:stretch>
                <a:fillRect/>
              </a:stretch>
            </p:blipFill>
            <p:spPr bwMode="auto">
              <a:xfrm>
                <a:off x="4714876" y="5857892"/>
                <a:ext cx="3438525" cy="657225"/>
              </a:xfrm>
              <a:prstGeom prst="rect">
                <a:avLst/>
              </a:prstGeom>
              <a:noFill/>
              <a:ln w="9525">
                <a:noFill/>
                <a:miter lim="800000"/>
                <a:headEnd/>
                <a:tailEnd/>
              </a:ln>
            </p:spPr>
          </p:pic>
          <p:pic>
            <p:nvPicPr>
              <p:cNvPr id="31752" name="Picture 8" descr="1ff94005d45a6999bc3a451ecefd76de.gif"/>
              <p:cNvPicPr>
                <a:picLocks noChangeAspect="1"/>
              </p:cNvPicPr>
              <p:nvPr/>
            </p:nvPicPr>
            <p:blipFill>
              <a:blip r:embed="rId5"/>
              <a:srcRect/>
              <a:stretch>
                <a:fillRect/>
              </a:stretch>
            </p:blipFill>
            <p:spPr bwMode="auto">
              <a:xfrm>
                <a:off x="1357290" y="5857892"/>
                <a:ext cx="3438525" cy="657225"/>
              </a:xfrm>
              <a:prstGeom prst="rect">
                <a:avLst/>
              </a:prstGeom>
              <a:noFill/>
              <a:ln w="9525">
                <a:noFill/>
                <a:miter lim="800000"/>
                <a:headEnd/>
                <a:tailEnd/>
              </a:ln>
            </p:spPr>
          </p:pic>
        </p:grpSp>
      </p:grpSp>
      <p:sp>
        <p:nvSpPr>
          <p:cNvPr id="31747" name="مربع نص 8"/>
          <p:cNvSpPr txBox="1">
            <a:spLocks noChangeArrowheads="1"/>
          </p:cNvSpPr>
          <p:nvPr/>
        </p:nvSpPr>
        <p:spPr bwMode="auto">
          <a:xfrm>
            <a:off x="1500188" y="928688"/>
            <a:ext cx="5929312" cy="369887"/>
          </a:xfrm>
          <a:prstGeom prst="rect">
            <a:avLst/>
          </a:prstGeom>
          <a:noFill/>
          <a:ln w="9525">
            <a:noFill/>
            <a:miter lim="800000"/>
            <a:headEnd/>
            <a:tailEnd/>
          </a:ln>
        </p:spPr>
        <p:txBody>
          <a:bodyPr>
            <a:spAutoFit/>
          </a:bodyPr>
          <a:lstStyle/>
          <a:p>
            <a:endParaRPr lang="ar-SA" dirty="0">
              <a:latin typeface="Tw Cen MT" pitchFamily="34" charset="0"/>
            </a:endParaRPr>
          </a:p>
        </p:txBody>
      </p:sp>
      <p:sp>
        <p:nvSpPr>
          <p:cNvPr id="9217" name="Rectangle 1"/>
          <p:cNvSpPr>
            <a:spLocks noChangeArrowheads="1"/>
          </p:cNvSpPr>
          <p:nvPr/>
        </p:nvSpPr>
        <p:spPr bwMode="auto">
          <a:xfrm>
            <a:off x="1285875" y="1652588"/>
            <a:ext cx="6858000" cy="2062162"/>
          </a:xfrm>
          <a:prstGeom prst="rect">
            <a:avLst/>
          </a:prstGeom>
          <a:noFill/>
          <a:ln w="9525">
            <a:noFill/>
            <a:miter lim="800000"/>
            <a:headEnd/>
            <a:tailEnd/>
          </a:ln>
        </p:spPr>
        <p:txBody>
          <a:bodyPr anchor="ctr">
            <a:spAutoFit/>
          </a:bodyPr>
          <a:lstStyle/>
          <a:p>
            <a:pPr>
              <a:tabLst>
                <a:tab pos="244475" algn="r"/>
                <a:tab pos="3330575" algn="r"/>
                <a:tab pos="3873500" algn="l"/>
              </a:tabLst>
              <a:defRPr/>
            </a:pPr>
            <a:r>
              <a:rPr lang="ar-EG" sz="3200" b="1" dirty="0">
                <a:cs typeface="Times New Roman" pitchFamily="18" charset="0"/>
              </a:rPr>
              <a:t>لاحظ أن النسب: قاطع التمام، والقاطع، وظل التمام، هي مقلوب النسب: الجيب، وجيب التمام، والظل على الترتيب . وتستعمل في تعريف </a:t>
            </a:r>
            <a:r>
              <a:rPr lang="ar-EG" sz="3200" b="1" dirty="0">
                <a:solidFill>
                  <a:schemeClr val="accent5">
                    <a:lumMod val="50000"/>
                  </a:schemeClr>
                </a:solidFill>
                <a:cs typeface="Times New Roman" pitchFamily="18" charset="0"/>
              </a:rPr>
              <a:t>دوال المقلوب</a:t>
            </a:r>
            <a:r>
              <a:rPr lang="ar-EG" sz="3200" b="1" dirty="0">
                <a:cs typeface="Times New Roman" pitchFamily="18" charset="0"/>
              </a:rPr>
              <a:t>. حيث يمكن تعريفها على النحو الآتي:</a:t>
            </a:r>
            <a:endParaRPr lang="ar-EG" sz="3600" dirty="0"/>
          </a:p>
        </p:txBody>
      </p:sp>
    </p:spTree>
  </p:cSld>
  <p:clrMapOvr>
    <a:masterClrMapping/>
  </p:clrMapOvr>
  <p:transition>
    <p:wedge/>
    <p:sndAc>
      <p:stSnd>
        <p:snd r:embed="rId2" name="3.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
                                        <p:tgtEl>
                                          <p:spTgt spid="2"/>
                                        </p:tgtEl>
                                      </p:cBhvr>
                                    </p:animEffect>
                                    <p:anim calcmode="lin" valueType="num">
                                      <p:cBhvr>
                                        <p:cTn id="8" dur="400" fill="hold"/>
                                        <p:tgtEl>
                                          <p:spTgt spid="2"/>
                                        </p:tgtEl>
                                        <p:attrNameLst>
                                          <p:attrName>ppt_x</p:attrName>
                                        </p:attrNameLst>
                                      </p:cBhvr>
                                      <p:tavLst>
                                        <p:tav tm="0">
                                          <p:val>
                                            <p:strVal val="#ppt_x"/>
                                          </p:val>
                                        </p:tav>
                                        <p:tav tm="100000">
                                          <p:val>
                                            <p:strVal val="#ppt_x"/>
                                          </p:val>
                                        </p:tav>
                                      </p:tavLst>
                                    </p:anim>
                                    <p:anim calcmode="lin" valueType="num">
                                      <p:cBhvr>
                                        <p:cTn id="9" dur="400" fill="hold"/>
                                        <p:tgtEl>
                                          <p:spTgt spid="2"/>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par>
                                <p:cTn id="12" presetID="43" presetClass="entr" presetSubtype="0" fill="hold" grpId="0" nodeType="withEffect">
                                  <p:stCondLst>
                                    <p:cond delay="0"/>
                                  </p:stCondLst>
                                  <p:childTnLst>
                                    <p:set>
                                      <p:cBhvr>
                                        <p:cTn id="13" dur="1" fill="hold">
                                          <p:stCondLst>
                                            <p:cond delay="0"/>
                                          </p:stCondLst>
                                        </p:cTn>
                                        <p:tgtEl>
                                          <p:spTgt spid="9217"/>
                                        </p:tgtEl>
                                        <p:attrNameLst>
                                          <p:attrName>style.visibility</p:attrName>
                                        </p:attrNameLst>
                                      </p:cBhvr>
                                      <p:to>
                                        <p:strVal val="visible"/>
                                      </p:to>
                                    </p:set>
                                    <p:animEffect transition="in" filter="fade">
                                      <p:cBhvr>
                                        <p:cTn id="14" dur="100"/>
                                        <p:tgtEl>
                                          <p:spTgt spid="9217"/>
                                        </p:tgtEl>
                                      </p:cBhvr>
                                    </p:animEffect>
                                    <p:anim calcmode="lin" valueType="num">
                                      <p:cBhvr>
                                        <p:cTn id="15" dur="400" fill="hold"/>
                                        <p:tgtEl>
                                          <p:spTgt spid="9217"/>
                                        </p:tgtEl>
                                        <p:attrNameLst>
                                          <p:attrName>ppt_x</p:attrName>
                                        </p:attrNameLst>
                                      </p:cBhvr>
                                      <p:tavLst>
                                        <p:tav tm="0">
                                          <p:val>
                                            <p:strVal val="#ppt_x"/>
                                          </p:val>
                                        </p:tav>
                                        <p:tav tm="100000">
                                          <p:val>
                                            <p:strVal val="#ppt_x"/>
                                          </p:val>
                                        </p:tav>
                                      </p:tavLst>
                                    </p:anim>
                                    <p:anim calcmode="lin" valueType="num">
                                      <p:cBhvr>
                                        <p:cTn id="16" dur="400" fill="hold"/>
                                        <p:tgtEl>
                                          <p:spTgt spid="9217"/>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921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921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7"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2"/>
          <p:cNvGrpSpPr>
            <a:grpSpLocks/>
          </p:cNvGrpSpPr>
          <p:nvPr/>
        </p:nvGrpSpPr>
        <p:grpSpPr bwMode="auto">
          <a:xfrm>
            <a:off x="714375" y="857250"/>
            <a:ext cx="8358188" cy="5715000"/>
            <a:chOff x="214282" y="428603"/>
            <a:chExt cx="8786842" cy="5572164"/>
          </a:xfrm>
        </p:grpSpPr>
        <p:sp>
          <p:nvSpPr>
            <p:cNvPr id="5" name="Flowchart: Terminator 3"/>
            <p:cNvSpPr/>
            <p:nvPr/>
          </p:nvSpPr>
          <p:spPr>
            <a:xfrm>
              <a:off x="214282" y="1070950"/>
              <a:ext cx="8786842" cy="4287471"/>
            </a:xfrm>
            <a:prstGeom prst="flowChartTerminator">
              <a:avLst/>
            </a:prstGeom>
            <a:solidFill>
              <a:srgbClr val="0000FF"/>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dirty="0"/>
            </a:p>
          </p:txBody>
        </p:sp>
        <p:grpSp>
          <p:nvGrpSpPr>
            <p:cNvPr id="32775" name="Group 4"/>
            <p:cNvGrpSpPr>
              <a:grpSpLocks/>
            </p:cNvGrpSpPr>
            <p:nvPr/>
          </p:nvGrpSpPr>
          <p:grpSpPr bwMode="auto">
            <a:xfrm>
              <a:off x="856875" y="428603"/>
              <a:ext cx="7501655" cy="5572164"/>
              <a:chOff x="428201" y="357165"/>
              <a:chExt cx="8501876" cy="6357981"/>
            </a:xfrm>
          </p:grpSpPr>
          <p:sp>
            <p:nvSpPr>
              <p:cNvPr id="7" name="Flowchart: Terminator 5"/>
              <p:cNvSpPr/>
              <p:nvPr/>
            </p:nvSpPr>
            <p:spPr>
              <a:xfrm rot="5400000">
                <a:off x="1713847" y="-928549"/>
                <a:ext cx="5930583" cy="8502013"/>
              </a:xfrm>
              <a:prstGeom prst="flowChartTerminator">
                <a:avLst/>
              </a:prstGeom>
              <a:solidFill>
                <a:srgbClr val="FF000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dirty="0"/>
              </a:p>
            </p:txBody>
          </p:sp>
          <p:sp>
            <p:nvSpPr>
              <p:cNvPr id="8" name="Flowchart: Terminator 6"/>
              <p:cNvSpPr/>
              <p:nvPr/>
            </p:nvSpPr>
            <p:spPr>
              <a:xfrm rot="5400000">
                <a:off x="1713847" y="-501152"/>
                <a:ext cx="5930583" cy="8502013"/>
              </a:xfrm>
              <a:prstGeom prst="flowChartTerminator">
                <a:avLst/>
              </a:prstGeom>
              <a:solidFill>
                <a:srgbClr val="FF00FF"/>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dirty="0"/>
              </a:p>
            </p:txBody>
          </p:sp>
          <p:sp>
            <p:nvSpPr>
              <p:cNvPr id="9" name="Flowchart: Terminator 7"/>
              <p:cNvSpPr/>
              <p:nvPr/>
            </p:nvSpPr>
            <p:spPr>
              <a:xfrm rot="5400000">
                <a:off x="1714480" y="-714404"/>
                <a:ext cx="5929354" cy="8501122"/>
              </a:xfrm>
              <a:prstGeom prst="flowChartTerminator">
                <a:avLst/>
              </a:prstGeom>
              <a:solidFill>
                <a:schemeClr val="bg1"/>
              </a:solidFill>
              <a:ln w="57150">
                <a:solidFill>
                  <a:schemeClr val="tx1"/>
                </a:solidFill>
              </a:ln>
              <a:effectLst>
                <a:innerShdw blurRad="1270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dirty="0"/>
              </a:p>
            </p:txBody>
          </p:sp>
        </p:grpSp>
      </p:grpSp>
      <p:pic>
        <p:nvPicPr>
          <p:cNvPr id="32783" name="Picture 15"/>
          <p:cNvPicPr>
            <a:picLocks noChangeAspect="1" noChangeArrowheads="1"/>
          </p:cNvPicPr>
          <p:nvPr/>
        </p:nvPicPr>
        <p:blipFill>
          <a:blip r:embed="rId4"/>
          <a:srcRect/>
          <a:stretch>
            <a:fillRect/>
          </a:stretch>
        </p:blipFill>
        <p:spPr bwMode="auto">
          <a:xfrm>
            <a:off x="3203575" y="1887538"/>
            <a:ext cx="3800475" cy="1181100"/>
          </a:xfrm>
          <a:prstGeom prst="rect">
            <a:avLst/>
          </a:prstGeom>
          <a:noFill/>
          <a:ln w="9525">
            <a:noFill/>
            <a:miter lim="800000"/>
            <a:headEnd/>
            <a:tailEnd/>
          </a:ln>
        </p:spPr>
      </p:pic>
      <p:pic>
        <p:nvPicPr>
          <p:cNvPr id="32784" name="Picture 16"/>
          <p:cNvPicPr>
            <a:picLocks noChangeAspect="1" noChangeArrowheads="1"/>
          </p:cNvPicPr>
          <p:nvPr/>
        </p:nvPicPr>
        <p:blipFill>
          <a:blip r:embed="rId5"/>
          <a:srcRect/>
          <a:stretch>
            <a:fillRect/>
          </a:stretch>
        </p:blipFill>
        <p:spPr bwMode="auto">
          <a:xfrm>
            <a:off x="3348038" y="3265488"/>
            <a:ext cx="3552825" cy="1171575"/>
          </a:xfrm>
          <a:prstGeom prst="rect">
            <a:avLst/>
          </a:prstGeom>
          <a:noFill/>
          <a:ln w="9525">
            <a:noFill/>
            <a:miter lim="800000"/>
            <a:headEnd/>
            <a:tailEnd/>
          </a:ln>
        </p:spPr>
      </p:pic>
      <p:pic>
        <p:nvPicPr>
          <p:cNvPr id="32785" name="Picture 17"/>
          <p:cNvPicPr>
            <a:picLocks noChangeAspect="1" noChangeArrowheads="1"/>
          </p:cNvPicPr>
          <p:nvPr/>
        </p:nvPicPr>
        <p:blipFill>
          <a:blip r:embed="rId6"/>
          <a:srcRect/>
          <a:stretch>
            <a:fillRect/>
          </a:stretch>
        </p:blipFill>
        <p:spPr bwMode="auto">
          <a:xfrm>
            <a:off x="3492500" y="4437063"/>
            <a:ext cx="3429000" cy="1190625"/>
          </a:xfrm>
          <a:prstGeom prst="rect">
            <a:avLst/>
          </a:prstGeom>
          <a:noFill/>
          <a:ln w="9525">
            <a:noFill/>
            <a:miter lim="800000"/>
            <a:headEnd/>
            <a:tailEnd/>
          </a:ln>
        </p:spPr>
      </p:pic>
    </p:spTree>
  </p:cSld>
  <p:clrMapOvr>
    <a:masterClrMapping/>
  </p:clrMapOvr>
  <p:transition>
    <p:wedge/>
    <p:sndAc>
      <p:stSnd>
        <p:snd r:embed="rId2" name="3.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par>
                                <p:cTn id="8" presetID="5" presetClass="entr" presetSubtype="10" fill="hold" nodeType="withEffect">
                                  <p:stCondLst>
                                    <p:cond delay="0"/>
                                  </p:stCondLst>
                                  <p:childTnLst>
                                    <p:set>
                                      <p:cBhvr>
                                        <p:cTn id="9" dur="1" fill="hold">
                                          <p:stCondLst>
                                            <p:cond delay="0"/>
                                          </p:stCondLst>
                                        </p:cTn>
                                        <p:tgtEl>
                                          <p:spTgt spid="32783"/>
                                        </p:tgtEl>
                                        <p:attrNameLst>
                                          <p:attrName>style.visibility</p:attrName>
                                        </p:attrNameLst>
                                      </p:cBhvr>
                                      <p:to>
                                        <p:strVal val="visible"/>
                                      </p:to>
                                    </p:set>
                                    <p:animEffect transition="in" filter="checkerboard(across)">
                                      <p:cBhvr>
                                        <p:cTn id="10" dur="500"/>
                                        <p:tgtEl>
                                          <p:spTgt spid="32783"/>
                                        </p:tgtEl>
                                      </p:cBhvr>
                                    </p:animEffect>
                                  </p:childTnLst>
                                  <p:subTnLst>
                                    <p:audio>
                                      <p:cMediaNode>
                                        <p:cTn display="0" masterRel="sameClick">
                                          <p:stCondLst>
                                            <p:cond evt="begin" delay="0">
                                              <p:tn val="8"/>
                                            </p:cond>
                                          </p:stCondLst>
                                          <p:endCondLst>
                                            <p:cond evt="onStopAudio" delay="0">
                                              <p:tgtEl>
                                                <p:sldTgt/>
                                              </p:tgtEl>
                                            </p:cond>
                                          </p:endCondLst>
                                        </p:cTn>
                                        <p:tgtEl>
                                          <p:sndTgt r:embed="rId3" name="camera.wav"/>
                                        </p:tgtEl>
                                      </p:cMediaNode>
                                    </p:audio>
                                  </p:sub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32784"/>
                                        </p:tgtEl>
                                        <p:attrNameLst>
                                          <p:attrName>style.visibility</p:attrName>
                                        </p:attrNameLst>
                                      </p:cBhvr>
                                      <p:to>
                                        <p:strVal val="visible"/>
                                      </p:to>
                                    </p:set>
                                    <p:animEffect transition="in" filter="checkerboard(across)">
                                      <p:cBhvr>
                                        <p:cTn id="15" dur="500"/>
                                        <p:tgtEl>
                                          <p:spTgt spid="32784"/>
                                        </p:tgtEl>
                                      </p:cBhvr>
                                    </p:animEffect>
                                  </p:childTnLst>
                                  <p:subTnLst>
                                    <p:audio>
                                      <p:cMediaNode>
                                        <p:cTn display="0" masterRel="sameClick">
                                          <p:stCondLst>
                                            <p:cond evt="begin" delay="0">
                                              <p:tn val="13"/>
                                            </p:cond>
                                          </p:stCondLst>
                                          <p:endCondLst>
                                            <p:cond evt="onStopAudio" delay="0">
                                              <p:tgtEl>
                                                <p:sldTgt/>
                                              </p:tgtEl>
                                            </p:cond>
                                          </p:endCondLst>
                                        </p:cTn>
                                        <p:tgtEl>
                                          <p:sndTgt r:embed="rId3" name="camera.wav"/>
                                        </p:tgtEl>
                                      </p:cMediaNode>
                                    </p:audio>
                                  </p:sub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32785"/>
                                        </p:tgtEl>
                                        <p:attrNameLst>
                                          <p:attrName>style.visibility</p:attrName>
                                        </p:attrNameLst>
                                      </p:cBhvr>
                                      <p:to>
                                        <p:strVal val="visible"/>
                                      </p:to>
                                    </p:set>
                                    <p:animEffect transition="in" filter="checkerboard(across)">
                                      <p:cBhvr>
                                        <p:cTn id="20" dur="500"/>
                                        <p:tgtEl>
                                          <p:spTgt spid="32785"/>
                                        </p:tgtEl>
                                      </p:cBhvr>
                                    </p:animEffect>
                                  </p:childTnLst>
                                  <p:subTnLst>
                                    <p:audio>
                                      <p:cMediaNode>
                                        <p:cTn display="0" masterRel="sameClick">
                                          <p:stCondLst>
                                            <p:cond evt="begin" delay="0">
                                              <p:tn val="18"/>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683568" y="3212976"/>
            <a:ext cx="8072462" cy="707886"/>
          </a:xfrm>
          <a:prstGeom prst="rect">
            <a:avLst/>
          </a:prstGeom>
          <a:noFill/>
          <a:ln w="9525">
            <a:noFill/>
            <a:miter lim="800000"/>
            <a:headEnd/>
            <a:tailEnd/>
          </a:ln>
          <a:effectLst/>
        </p:spPr>
        <p:txBody>
          <a:bodyPr anchor="ctr">
            <a:spAutoFit/>
          </a:bodyPr>
          <a:lstStyle/>
          <a:p>
            <a:pPr algn="ctr">
              <a:tabLst>
                <a:tab pos="244475" algn="r"/>
                <a:tab pos="3330575" algn="r"/>
                <a:tab pos="3873500" algn="l"/>
              </a:tabLst>
              <a:defRPr/>
            </a:pPr>
            <a:r>
              <a:rPr lang="ar-EG"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a typeface="Times New Roman" pitchFamily="18" charset="0"/>
              </a:rPr>
              <a:t>الدوال المثلثية في المثلثات القائمة الزاوية</a:t>
            </a:r>
            <a:endParaRPr lang="ar-EG" sz="1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4" name="شكل بيضاوي 3"/>
          <p:cNvSpPr/>
          <p:nvPr/>
        </p:nvSpPr>
        <p:spPr>
          <a:xfrm>
            <a:off x="5500688" y="714375"/>
            <a:ext cx="3143250" cy="1357313"/>
          </a:xfrm>
          <a:prstGeom prst="ellipse">
            <a:avLst/>
          </a:prstGeom>
          <a:solidFill>
            <a:schemeClr val="accent3">
              <a:lumMod val="75000"/>
            </a:schemeClr>
          </a:solidFill>
          <a:ln w="88900" cmpd="thickThi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dirty="0"/>
          </a:p>
        </p:txBody>
      </p:sp>
      <p:sp>
        <p:nvSpPr>
          <p:cNvPr id="3" name="مستطيل 2"/>
          <p:cNvSpPr/>
          <p:nvPr/>
        </p:nvSpPr>
        <p:spPr>
          <a:xfrm>
            <a:off x="6024201" y="642918"/>
            <a:ext cx="1976823" cy="1569660"/>
          </a:xfrm>
          <a:prstGeom prst="rect">
            <a:avLst/>
          </a:prstGeom>
        </p:spPr>
        <p:txBody>
          <a:bodyPr wrap="none">
            <a:spAutoFit/>
          </a:bodyPr>
          <a:lstStyle/>
          <a:p>
            <a:pPr fontAlgn="auto">
              <a:spcBef>
                <a:spcPts val="0"/>
              </a:spcBef>
              <a:spcAft>
                <a:spcPts val="0"/>
              </a:spcAft>
              <a:defRPr/>
            </a:pPr>
            <a:r>
              <a:rPr lang="en-US" sz="9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a typeface="Times New Roman" pitchFamily="18" charset="0"/>
              </a:rPr>
              <a:t>1</a:t>
            </a:r>
            <a:r>
              <a:rPr lang="ar-EG" sz="9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a typeface="Times New Roman" pitchFamily="18" charset="0"/>
              </a:rPr>
              <a:t>-</a:t>
            </a:r>
            <a:r>
              <a:rPr lang="en-US" sz="9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a typeface="Times New Roman" pitchFamily="18" charset="0"/>
              </a:rPr>
              <a:t>4</a:t>
            </a:r>
            <a:endParaRPr lang="ar-EG" sz="9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n-lt"/>
              <a:cs typeface="+mn-cs"/>
            </a:endParaRPr>
          </a:p>
        </p:txBody>
      </p:sp>
      <p:sp>
        <p:nvSpPr>
          <p:cNvPr id="5" name="مستطيل 4"/>
          <p:cNvSpPr/>
          <p:nvPr/>
        </p:nvSpPr>
        <p:spPr>
          <a:xfrm>
            <a:off x="755576" y="4149080"/>
            <a:ext cx="7512441" cy="523220"/>
          </a:xfrm>
          <a:prstGeom prst="rect">
            <a:avLst/>
          </a:prstGeom>
        </p:spPr>
        <p:txBody>
          <a:bodyPr wrap="none">
            <a:spAutoFit/>
          </a:bodyPr>
          <a:lstStyle/>
          <a:p>
            <a:pPr>
              <a:defRPr/>
            </a:pPr>
            <a:r>
              <a:rPr lang="en-US" sz="2800" b="1" dirty="0">
                <a:ln w="1905"/>
                <a:solidFill>
                  <a:srgbClr val="2F45E7"/>
                </a:solidFill>
                <a:effectLst>
                  <a:innerShdw blurRad="69850" dist="43180" dir="5400000">
                    <a:srgbClr val="000000">
                      <a:alpha val="65000"/>
                    </a:srgbClr>
                  </a:innerShdw>
                </a:effectLst>
              </a:rPr>
              <a:t>Trigonometric Functions in Right Triangles</a:t>
            </a:r>
          </a:p>
        </p:txBody>
      </p:sp>
    </p:spTree>
  </p:cSld>
  <p:clrMapOvr>
    <a:masterClrMapping/>
  </p:clrMapOvr>
  <p:transition>
    <p:wedge/>
    <p:sndAc>
      <p:stSnd>
        <p:snd r:embed="rId2" name="3.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cashreg.wav"/>
                                        </p:tgtEl>
                                      </p:cMediaNode>
                                    </p:audio>
                                  </p:subTnLst>
                                </p:cTn>
                              </p:par>
                              <p:par>
                                <p:cTn id="8" presetID="1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slide(fromBottom)">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025"/>
                                        </p:tgtEl>
                                        <p:attrNameLst>
                                          <p:attrName>style.visibility</p:attrName>
                                        </p:attrNameLst>
                                      </p:cBhvr>
                                      <p:to>
                                        <p:strVal val="visible"/>
                                      </p:to>
                                    </p:set>
                                    <p:animEffect transition="in" filter="fade">
                                      <p:cBhvr>
                                        <p:cTn id="15" dur="500"/>
                                        <p:tgtEl>
                                          <p:spTgt spid="1025"/>
                                        </p:tgtEl>
                                      </p:cBhvr>
                                    </p:animEffect>
                                    <p:anim calcmode="lin" valueType="num">
                                      <p:cBhvr>
                                        <p:cTn id="16" dur="500" fill="hold"/>
                                        <p:tgtEl>
                                          <p:spTgt spid="1025"/>
                                        </p:tgtEl>
                                        <p:attrNameLst>
                                          <p:attrName>ppt_x</p:attrName>
                                        </p:attrNameLst>
                                      </p:cBhvr>
                                      <p:tavLst>
                                        <p:tav tm="0">
                                          <p:val>
                                            <p:strVal val="#ppt_x"/>
                                          </p:val>
                                        </p:tav>
                                        <p:tav tm="100000">
                                          <p:val>
                                            <p:strVal val="#ppt_x"/>
                                          </p:val>
                                        </p:tav>
                                      </p:tavLst>
                                    </p:anim>
                                    <p:anim calcmode="lin" valueType="num">
                                      <p:cBhvr>
                                        <p:cTn id="17" dur="500" fill="hold"/>
                                        <p:tgtEl>
                                          <p:spTgt spid="102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4" name="voltage.wav"/>
                                        </p:tgtEl>
                                      </p:cMediaNode>
                                    </p:audio>
                                  </p:subTnLst>
                                </p:cTn>
                              </p:par>
                              <p:par>
                                <p:cTn id="18" presetID="42"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anim calcmode="lin" valueType="num">
                                      <p:cBhvr>
                                        <p:cTn id="21" dur="500" fill="hold"/>
                                        <p:tgtEl>
                                          <p:spTgt spid="5"/>
                                        </p:tgtEl>
                                        <p:attrNameLst>
                                          <p:attrName>ppt_x</p:attrName>
                                        </p:attrNameLst>
                                      </p:cBhvr>
                                      <p:tavLst>
                                        <p:tav tm="0">
                                          <p:val>
                                            <p:strVal val="#ppt_x"/>
                                          </p:val>
                                        </p:tav>
                                        <p:tav tm="100000">
                                          <p:val>
                                            <p:strVal val="#ppt_x"/>
                                          </p:val>
                                        </p:tav>
                                      </p:tavLst>
                                    </p:anim>
                                    <p:anim calcmode="lin" valueType="num">
                                      <p:cBhvr>
                                        <p:cTn id="22"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9" name="Rectangle 1"/>
          <p:cNvSpPr>
            <a:spLocks noChangeArrowheads="1"/>
          </p:cNvSpPr>
          <p:nvPr/>
        </p:nvSpPr>
        <p:spPr bwMode="auto">
          <a:xfrm>
            <a:off x="1214438" y="1281113"/>
            <a:ext cx="7448550" cy="3416300"/>
          </a:xfrm>
          <a:prstGeom prst="rect">
            <a:avLst/>
          </a:prstGeom>
          <a:noFill/>
          <a:ln w="9525">
            <a:noFill/>
            <a:miter lim="800000"/>
            <a:headEnd/>
            <a:tailEnd/>
          </a:ln>
        </p:spPr>
        <p:txBody>
          <a:bodyPr anchor="ctr">
            <a:spAutoFit/>
          </a:bodyPr>
          <a:lstStyle/>
          <a:p>
            <a:pPr>
              <a:tabLst>
                <a:tab pos="244475" algn="r"/>
                <a:tab pos="3330575" algn="r"/>
                <a:tab pos="3873500" algn="l"/>
              </a:tabLst>
            </a:pPr>
            <a:r>
              <a:rPr lang="ar-EG" sz="3600" b="1" dirty="0">
                <a:cs typeface="Times New Roman" pitchFamily="18" charset="0"/>
              </a:rPr>
              <a:t>مجال أي دالة مثلثية هو مجموعة قياسات الزوايا الحادة </a:t>
            </a:r>
            <a:r>
              <a:rPr lang="el-GR" sz="3600" b="1">
                <a:cs typeface="Times New Roman" pitchFamily="18" charset="0"/>
              </a:rPr>
              <a:t>θ</a:t>
            </a:r>
            <a:r>
              <a:rPr lang="ar-EG" sz="3600" b="1" dirty="0">
                <a:cs typeface="Times New Roman" pitchFamily="18" charset="0"/>
              </a:rPr>
              <a:t> في المثلث القائم الزاوية. لذا، فإن قيم الدوال المثلثية تعتمد فقط على قياسات الزوايا الحادة وليس على أطوال أضلاع المثلث القائم الزاوية، أي أن قيم الدوال المثلثية للزاوية الحادة ستبقى كما هي مهما اختلفت أطوال أضلاع المثلث.</a:t>
            </a:r>
            <a:endParaRPr lang="ar-EG" sz="4000" dirty="0"/>
          </a:p>
        </p:txBody>
      </p:sp>
    </p:spTree>
  </p:cSld>
  <p:clrMapOvr>
    <a:masterClrMapping/>
  </p:clrMapOvr>
  <p:transition>
    <p:wedge/>
    <p:sndAc>
      <p:stSnd>
        <p:snd r:embed="rId2" name="3.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afterEffect">
                                  <p:stCondLst>
                                    <p:cond delay="0"/>
                                  </p:stCondLst>
                                  <p:childTnLst>
                                    <p:set>
                                      <p:cBhvr>
                                        <p:cTn id="6" dur="1" fill="hold">
                                          <p:stCondLst>
                                            <p:cond delay="0"/>
                                          </p:stCondLst>
                                        </p:cTn>
                                        <p:tgtEl>
                                          <p:spTgt spid="7169"/>
                                        </p:tgtEl>
                                        <p:attrNameLst>
                                          <p:attrName>style.visibility</p:attrName>
                                        </p:attrNameLst>
                                      </p:cBhvr>
                                      <p:to>
                                        <p:strVal val="visible"/>
                                      </p:to>
                                    </p:set>
                                    <p:anim calcmode="lin" valueType="num">
                                      <p:cBhvr>
                                        <p:cTn id="7" dur="500" fill="hold"/>
                                        <p:tgtEl>
                                          <p:spTgt spid="7169"/>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7169"/>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7169"/>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716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0022 - غلق الويندوز.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9"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555" name="Picture 3"/>
          <p:cNvPicPr>
            <a:picLocks noChangeAspect="1" noChangeArrowheads="1"/>
          </p:cNvPicPr>
          <p:nvPr/>
        </p:nvPicPr>
        <p:blipFill>
          <a:blip r:embed="rId4"/>
          <a:srcRect/>
          <a:stretch>
            <a:fillRect/>
          </a:stretch>
        </p:blipFill>
        <p:spPr bwMode="auto">
          <a:xfrm>
            <a:off x="3059113" y="404813"/>
            <a:ext cx="3656012" cy="5948362"/>
          </a:xfrm>
          <a:prstGeom prst="rect">
            <a:avLst/>
          </a:prstGeom>
          <a:noFill/>
          <a:ln w="9525">
            <a:noFill/>
            <a:miter lim="800000"/>
            <a:headEnd/>
            <a:tailEnd/>
          </a:ln>
        </p:spPr>
      </p:pic>
    </p:spTree>
  </p:cSld>
  <p:clrMapOvr>
    <a:masterClrMapping/>
  </p:clrMapOvr>
  <p:transition>
    <p:wedge/>
    <p:sndAc>
      <p:stSnd>
        <p:snd r:embed="rId2" name="3.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23555"/>
                                        </p:tgtEl>
                                        <p:attrNameLst>
                                          <p:attrName>style.visibility</p:attrName>
                                        </p:attrNameLst>
                                      </p:cBhvr>
                                      <p:to>
                                        <p:strVal val="visible"/>
                                      </p:to>
                                    </p:set>
                                    <p:animEffect transition="in" filter="strips(downLeft)">
                                      <p:cBhvr>
                                        <p:cTn id="7" dur="500"/>
                                        <p:tgtEl>
                                          <p:spTgt spid="23555"/>
                                        </p:tgtEl>
                                      </p:cBhvr>
                                    </p:animEffect>
                                  </p:childTnLst>
                                  <p:subTnLst>
                                    <p:audio>
                                      <p:cMediaNode>
                                        <p:cTn display="0" masterRel="sameClick">
                                          <p:stCondLst>
                                            <p:cond evt="begin" delay="0">
                                              <p:tn val="5"/>
                                            </p:cond>
                                          </p:stCondLst>
                                          <p:endCondLst>
                                            <p:cond evt="onStopAudio" delay="0">
                                              <p:tgtEl>
                                                <p:sldTgt/>
                                              </p:tgtEl>
                                            </p:cond>
                                          </p:endCondLst>
                                        </p:cTn>
                                        <p:tgtEl>
                                          <p:sndTgt r:embed="rId3" name="disconnec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انفجار 2 1"/>
          <p:cNvSpPr/>
          <p:nvPr/>
        </p:nvSpPr>
        <p:spPr>
          <a:xfrm>
            <a:off x="6072188" y="-57150"/>
            <a:ext cx="3071812" cy="1985963"/>
          </a:xfrm>
          <a:prstGeom prst="irregularSeal2">
            <a:avLst/>
          </a:prstGeom>
          <a:ln w="76200" cmpd="thinThick"/>
        </p:spPr>
        <p:style>
          <a:lnRef idx="3">
            <a:schemeClr val="lt1"/>
          </a:lnRef>
          <a:fillRef idx="1">
            <a:schemeClr val="dk1"/>
          </a:fillRef>
          <a:effectRef idx="1">
            <a:schemeClr val="dk1"/>
          </a:effectRef>
          <a:fontRef idx="minor">
            <a:schemeClr val="lt1"/>
          </a:fontRef>
        </p:style>
        <p:txBody>
          <a:bodyPr rtlCol="1" anchor="ctr"/>
          <a:lstStyle/>
          <a:p>
            <a:pPr algn="ctr" fontAlgn="auto">
              <a:spcBef>
                <a:spcPts val="0"/>
              </a:spcBef>
              <a:spcAft>
                <a:spcPts val="0"/>
              </a:spcAft>
              <a:defRPr/>
            </a:pPr>
            <a:endParaRPr lang="ar-EG" dirty="0"/>
          </a:p>
        </p:txBody>
      </p:sp>
      <p:sp>
        <p:nvSpPr>
          <p:cNvPr id="3" name="مستطيل 2"/>
          <p:cNvSpPr/>
          <p:nvPr/>
        </p:nvSpPr>
        <p:spPr>
          <a:xfrm>
            <a:off x="6592779" y="642918"/>
            <a:ext cx="1435008" cy="769441"/>
          </a:xfrm>
          <a:prstGeom prst="rect">
            <a:avLst/>
          </a:prstGeom>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l" fontAlgn="auto">
              <a:spcBef>
                <a:spcPts val="0"/>
              </a:spcBef>
              <a:spcAft>
                <a:spcPts val="0"/>
              </a:spcAft>
              <a:defRPr/>
            </a:pPr>
            <a:r>
              <a:rPr lang="ar-EG" sz="4400" b="1" dirty="0">
                <a:ln/>
                <a:solidFill>
                  <a:schemeClr val="bg1"/>
                </a:solidFill>
                <a:latin typeface="+mn-lt"/>
                <a:cs typeface="+mn-cs"/>
              </a:rPr>
              <a:t>مثال </a:t>
            </a:r>
            <a:r>
              <a:rPr lang="en-US" sz="4400" b="1" dirty="0">
                <a:ln/>
                <a:solidFill>
                  <a:schemeClr val="bg1"/>
                </a:solidFill>
                <a:latin typeface="+mn-lt"/>
                <a:cs typeface="+mn-cs"/>
              </a:rPr>
              <a:t>2</a:t>
            </a:r>
            <a:endParaRPr lang="ar-EG" sz="4400" b="1" dirty="0">
              <a:ln/>
              <a:solidFill>
                <a:schemeClr val="bg1"/>
              </a:solidFill>
              <a:latin typeface="+mn-lt"/>
              <a:cs typeface="+mn-cs"/>
            </a:endParaRPr>
          </a:p>
        </p:txBody>
      </p:sp>
      <p:sp>
        <p:nvSpPr>
          <p:cNvPr id="5121" name="Rectangle 1"/>
          <p:cNvSpPr>
            <a:spLocks noChangeArrowheads="1"/>
          </p:cNvSpPr>
          <p:nvPr/>
        </p:nvSpPr>
        <p:spPr bwMode="auto">
          <a:xfrm>
            <a:off x="1857375" y="812800"/>
            <a:ext cx="4156075" cy="830263"/>
          </a:xfrm>
          <a:prstGeom prst="rect">
            <a:avLst/>
          </a:prstGeom>
          <a:noFill/>
          <a:ln w="9525">
            <a:noFill/>
            <a:miter lim="800000"/>
            <a:headEnd/>
            <a:tailEnd/>
          </a:ln>
        </p:spPr>
        <p:txBody>
          <a:bodyPr wrap="none" anchor="ctr">
            <a:spAutoFit/>
          </a:bodyPr>
          <a:lstStyle/>
          <a:p>
            <a:pPr>
              <a:tabLst>
                <a:tab pos="244475" algn="r"/>
                <a:tab pos="3330575" algn="r"/>
                <a:tab pos="3873500" algn="l"/>
              </a:tabLst>
            </a:pPr>
            <a:r>
              <a:rPr lang="ar-EG" sz="4800" b="1" dirty="0">
                <a:solidFill>
                  <a:srgbClr val="C00000"/>
                </a:solidFill>
                <a:cs typeface="Times New Roman" pitchFamily="18" charset="0"/>
              </a:rPr>
              <a:t>إيجاد النسب المثلثية</a:t>
            </a:r>
            <a:endParaRPr lang="ar-EG" sz="5400" dirty="0">
              <a:solidFill>
                <a:srgbClr val="C00000"/>
              </a:solidFill>
            </a:endParaRPr>
          </a:p>
        </p:txBody>
      </p:sp>
      <p:pic>
        <p:nvPicPr>
          <p:cNvPr id="6" name="Picture 4" descr="Diamond.wmf"/>
          <p:cNvPicPr>
            <a:picLocks noChangeAspect="1"/>
          </p:cNvPicPr>
          <p:nvPr/>
        </p:nvPicPr>
        <p:blipFill>
          <a:blip r:embed="rId6"/>
          <a:srcRect/>
          <a:stretch>
            <a:fillRect/>
          </a:stretch>
        </p:blipFill>
        <p:spPr bwMode="auto">
          <a:xfrm>
            <a:off x="468313" y="2286000"/>
            <a:ext cx="8175625" cy="2357438"/>
          </a:xfrm>
          <a:prstGeom prst="rect">
            <a:avLst/>
          </a:prstGeom>
          <a:solidFill>
            <a:schemeClr val="bg1"/>
          </a:solidFill>
          <a:ln w="9525">
            <a:noFill/>
            <a:miter lim="800000"/>
            <a:headEnd/>
            <a:tailEnd/>
          </a:ln>
        </p:spPr>
      </p:pic>
      <p:grpSp>
        <p:nvGrpSpPr>
          <p:cNvPr id="4" name="مجموعة 10"/>
          <p:cNvGrpSpPr>
            <a:grpSpLocks/>
          </p:cNvGrpSpPr>
          <p:nvPr/>
        </p:nvGrpSpPr>
        <p:grpSpPr bwMode="auto">
          <a:xfrm>
            <a:off x="1476375" y="2492375"/>
            <a:ext cx="6553200" cy="1725613"/>
            <a:chOff x="1475656" y="2492896"/>
            <a:chExt cx="6553200" cy="1725538"/>
          </a:xfrm>
        </p:grpSpPr>
        <p:pic>
          <p:nvPicPr>
            <p:cNvPr id="35847" name="Picture 9"/>
            <p:cNvPicPr>
              <a:picLocks noChangeAspect="1" noChangeArrowheads="1"/>
            </p:cNvPicPr>
            <p:nvPr/>
          </p:nvPicPr>
          <p:blipFill>
            <a:blip r:embed="rId7"/>
            <a:srcRect/>
            <a:stretch>
              <a:fillRect/>
            </a:stretch>
          </p:blipFill>
          <p:spPr bwMode="auto">
            <a:xfrm>
              <a:off x="1974676" y="2492896"/>
              <a:ext cx="5981700" cy="885825"/>
            </a:xfrm>
            <a:prstGeom prst="rect">
              <a:avLst/>
            </a:prstGeom>
            <a:noFill/>
            <a:ln w="9525">
              <a:noFill/>
              <a:miter lim="800000"/>
              <a:headEnd/>
              <a:tailEnd/>
            </a:ln>
          </p:spPr>
        </p:pic>
        <p:pic>
          <p:nvPicPr>
            <p:cNvPr id="35848" name="Picture 10"/>
            <p:cNvPicPr>
              <a:picLocks noChangeAspect="1" noChangeArrowheads="1"/>
            </p:cNvPicPr>
            <p:nvPr/>
          </p:nvPicPr>
          <p:blipFill>
            <a:blip r:embed="rId8"/>
            <a:srcRect/>
            <a:stretch>
              <a:fillRect/>
            </a:stretch>
          </p:blipFill>
          <p:spPr bwMode="auto">
            <a:xfrm>
              <a:off x="1475656" y="3284984"/>
              <a:ext cx="6553200" cy="933450"/>
            </a:xfrm>
            <a:prstGeom prst="rect">
              <a:avLst/>
            </a:prstGeom>
            <a:noFill/>
            <a:ln w="9525">
              <a:noFill/>
              <a:miter lim="800000"/>
              <a:headEnd/>
              <a:tailEnd/>
            </a:ln>
          </p:spPr>
        </p:pic>
      </p:grpSp>
    </p:spTree>
  </p:cSld>
  <p:clrMapOvr>
    <a:masterClrMapping/>
  </p:clrMapOvr>
  <p:transition>
    <p:wedge/>
    <p:sndAc>
      <p:stSnd>
        <p:snd r:embed="rId2" name="3.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type.wav"/>
                                        </p:tgtEl>
                                      </p:cMediaNode>
                                    </p:audio>
                                  </p:subTnLst>
                                </p:cTn>
                              </p:par>
                              <p:par>
                                <p:cTn id="8" presetID="5"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heckerboard(across)">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5121"/>
                                        </p:tgtEl>
                                        <p:attrNameLst>
                                          <p:attrName>style.visibility</p:attrName>
                                        </p:attrNameLst>
                                      </p:cBhvr>
                                      <p:to>
                                        <p:strVal val="visible"/>
                                      </p:to>
                                    </p:set>
                                    <p:animEffect transition="in" filter="diamond(in)">
                                      <p:cBhvr>
                                        <p:cTn id="15" dur="500"/>
                                        <p:tgtEl>
                                          <p:spTgt spid="5121"/>
                                        </p:tgtEl>
                                      </p:cBhvr>
                                    </p:animEffect>
                                  </p:childTnLst>
                                  <p:subTnLst>
                                    <p:audio>
                                      <p:cMediaNode>
                                        <p:cTn display="0" masterRel="sameClick">
                                          <p:stCondLst>
                                            <p:cond evt="begin" delay="0">
                                              <p:tn val="13"/>
                                            </p:cond>
                                          </p:stCondLst>
                                          <p:endCondLst>
                                            <p:cond evt="onStopAudio" delay="0">
                                              <p:tgtEl>
                                                <p:sldTgt/>
                                              </p:tgtEl>
                                            </p:cond>
                                          </p:endCondLst>
                                        </p:cTn>
                                        <p:tgtEl>
                                          <p:sndTgt r:embed="rId4" name="coin.wav"/>
                                        </p:tgtEl>
                                      </p:cMediaNode>
                                    </p:audio>
                                  </p:sub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dissolve">
                                      <p:cBhvr>
                                        <p:cTn id="20" dur="500"/>
                                        <p:tgtEl>
                                          <p:spTgt spid="6"/>
                                        </p:tgtEl>
                                      </p:cBhvr>
                                    </p:animEffect>
                                  </p:childTnLst>
                                  <p:subTnLst>
                                    <p:audio>
                                      <p:cMediaNode>
                                        <p:cTn display="0" masterRel="sameClick">
                                          <p:stCondLst>
                                            <p:cond evt="begin" delay="0">
                                              <p:tn val="18"/>
                                            </p:cond>
                                          </p:stCondLst>
                                          <p:endCondLst>
                                            <p:cond evt="onStopAudio" delay="0">
                                              <p:tgtEl>
                                                <p:sldTgt/>
                                              </p:tgtEl>
                                            </p:cond>
                                          </p:endCondLst>
                                        </p:cTn>
                                        <p:tgtEl>
                                          <p:sndTgt r:embed="rId5" name="son notify.wav"/>
                                        </p:tgtEl>
                                      </p:cMediaNode>
                                    </p:audio>
                                  </p:subTnLst>
                                </p:cTn>
                              </p:par>
                              <p:par>
                                <p:cTn id="21" presetID="9"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dissolv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121"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5"/>
          <a:srcRect/>
          <a:stretch>
            <a:fillRect/>
          </a:stretch>
        </p:blipFill>
        <p:spPr bwMode="auto">
          <a:xfrm>
            <a:off x="1763713" y="4376738"/>
            <a:ext cx="2316162" cy="2220912"/>
          </a:xfrm>
          <a:prstGeom prst="rect">
            <a:avLst/>
          </a:prstGeom>
          <a:noFill/>
          <a:ln w="9525">
            <a:noFill/>
            <a:miter lim="800000"/>
            <a:headEnd/>
            <a:tailEnd/>
          </a:ln>
        </p:spPr>
      </p:pic>
      <p:sp>
        <p:nvSpPr>
          <p:cNvPr id="2" name="مخطط انسيابي: شريط مثقب 1"/>
          <p:cNvSpPr/>
          <p:nvPr/>
        </p:nvSpPr>
        <p:spPr>
          <a:xfrm>
            <a:off x="1714500" y="571500"/>
            <a:ext cx="6858000" cy="1785938"/>
          </a:xfrm>
          <a:prstGeom prst="flowChartPunchedTape">
            <a:avLst/>
          </a:prstGeom>
          <a:gradFill>
            <a:gsLst>
              <a:gs pos="0">
                <a:srgbClr val="FBEAC7"/>
              </a:gs>
              <a:gs pos="17999">
                <a:srgbClr val="FEE7F2"/>
              </a:gs>
              <a:gs pos="36000">
                <a:srgbClr val="FAC77D"/>
              </a:gs>
              <a:gs pos="61000">
                <a:srgbClr val="FBA97D"/>
              </a:gs>
              <a:gs pos="82001">
                <a:srgbClr val="FBD49C"/>
              </a:gs>
              <a:gs pos="100000">
                <a:srgbClr val="FEE7F2"/>
              </a:gs>
            </a:gsLst>
            <a:lin ang="1200000" scaled="0"/>
          </a:gradFill>
          <a:ln w="88900" cmpd="db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dirty="0"/>
          </a:p>
        </p:txBody>
      </p:sp>
      <p:sp>
        <p:nvSpPr>
          <p:cNvPr id="4097" name="Rectangle 1"/>
          <p:cNvSpPr>
            <a:spLocks noChangeArrowheads="1"/>
          </p:cNvSpPr>
          <p:nvPr/>
        </p:nvSpPr>
        <p:spPr bwMode="auto">
          <a:xfrm>
            <a:off x="1500188" y="922338"/>
            <a:ext cx="6929437" cy="1139825"/>
          </a:xfrm>
          <a:prstGeom prst="rect">
            <a:avLst/>
          </a:prstGeom>
          <a:noFill/>
          <a:ln w="9525">
            <a:noFill/>
            <a:miter lim="800000"/>
            <a:headEnd/>
            <a:tailEnd/>
          </a:ln>
        </p:spPr>
        <p:txBody>
          <a:bodyPr anchor="ctr">
            <a:spAutoFit/>
          </a:bodyPr>
          <a:lstStyle/>
          <a:p>
            <a:pPr>
              <a:tabLst>
                <a:tab pos="244475" algn="r"/>
                <a:tab pos="3330575" algn="r"/>
                <a:tab pos="3873500" algn="l"/>
              </a:tabLst>
            </a:pPr>
            <a:r>
              <a:rPr lang="ar-SA" sz="3600" b="1" dirty="0">
                <a:solidFill>
                  <a:srgbClr val="C00000"/>
                </a:solidFill>
                <a:cs typeface="Times New Roman" pitchFamily="18" charset="0"/>
              </a:rPr>
              <a:t>الخطوة </a:t>
            </a:r>
            <a:r>
              <a:rPr lang="en-US" sz="3600" b="1" dirty="0">
                <a:solidFill>
                  <a:srgbClr val="C00000"/>
                </a:solidFill>
                <a:cs typeface="Times New Roman" pitchFamily="18" charset="0"/>
              </a:rPr>
              <a:t>1</a:t>
            </a:r>
            <a:r>
              <a:rPr lang="ar-SA" sz="3600" b="1" dirty="0">
                <a:solidFill>
                  <a:srgbClr val="C00000"/>
                </a:solidFill>
                <a:cs typeface="Times New Roman" pitchFamily="18" charset="0"/>
              </a:rPr>
              <a:t>:</a:t>
            </a:r>
            <a:r>
              <a:rPr lang="ar-SA" sz="3200" b="1" dirty="0">
                <a:solidFill>
                  <a:schemeClr val="bg1"/>
                </a:solidFill>
                <a:cs typeface="Times New Roman" pitchFamily="18" charset="0"/>
              </a:rPr>
              <a:t> </a:t>
            </a:r>
            <a:r>
              <a:rPr lang="ar-SA" sz="3200" b="1" dirty="0">
                <a:solidFill>
                  <a:srgbClr val="6600FF"/>
                </a:solidFill>
                <a:cs typeface="Times New Roman" pitchFamily="18" charset="0"/>
              </a:rPr>
              <a:t>ارسم مثلثاً قائم الزاوية وسم إحدى زواياه الحادة </a:t>
            </a:r>
            <a:r>
              <a:rPr lang="en-US" sz="3200" b="1" dirty="0">
                <a:solidFill>
                  <a:srgbClr val="6600FF"/>
                </a:solidFill>
                <a:cs typeface="Times New Roman" pitchFamily="18" charset="0"/>
              </a:rPr>
              <a:t>B</a:t>
            </a:r>
            <a:r>
              <a:rPr lang="ar-EG" sz="3200" b="1" dirty="0">
                <a:solidFill>
                  <a:srgbClr val="6600FF"/>
                </a:solidFill>
                <a:cs typeface="Times New Roman" pitchFamily="18" charset="0"/>
              </a:rPr>
              <a:t>.</a:t>
            </a:r>
            <a:endParaRPr lang="ar-EG" sz="3600" dirty="0">
              <a:solidFill>
                <a:srgbClr val="6600FF"/>
              </a:solidFill>
            </a:endParaRPr>
          </a:p>
        </p:txBody>
      </p:sp>
      <p:sp>
        <p:nvSpPr>
          <p:cNvPr id="8" name="مستطيل 7"/>
          <p:cNvSpPr>
            <a:spLocks noChangeArrowheads="1"/>
          </p:cNvSpPr>
          <p:nvPr/>
        </p:nvSpPr>
        <p:spPr bwMode="auto">
          <a:xfrm>
            <a:off x="323850" y="4073525"/>
            <a:ext cx="8462963" cy="646113"/>
          </a:xfrm>
          <a:prstGeom prst="rect">
            <a:avLst/>
          </a:prstGeom>
          <a:noFill/>
          <a:ln w="9525">
            <a:noFill/>
            <a:miter lim="800000"/>
            <a:headEnd/>
            <a:tailEnd/>
          </a:ln>
        </p:spPr>
        <p:txBody>
          <a:bodyPr>
            <a:spAutoFit/>
          </a:bodyPr>
          <a:lstStyle/>
          <a:p>
            <a:r>
              <a:rPr lang="ar-EG" sz="3600" b="1" dirty="0">
                <a:latin typeface="Tw Cen MT" pitchFamily="34" charset="0"/>
              </a:rPr>
              <a:t>فحدد على الرسم طول الضلع المقابل بـ </a:t>
            </a:r>
            <a:r>
              <a:rPr lang="en-US" sz="3600" b="1" dirty="0">
                <a:latin typeface="Tw Cen MT" pitchFamily="34" charset="0"/>
              </a:rPr>
              <a:t>5</a:t>
            </a:r>
            <a:r>
              <a:rPr lang="ar-EG" sz="3600" b="1" dirty="0">
                <a:latin typeface="Tw Cen MT" pitchFamily="34" charset="0"/>
              </a:rPr>
              <a:t>، والوتر بـ </a:t>
            </a:r>
            <a:r>
              <a:rPr lang="en-US" sz="3600" b="1" dirty="0">
                <a:latin typeface="Tw Cen MT" pitchFamily="34" charset="0"/>
              </a:rPr>
              <a:t>8</a:t>
            </a:r>
            <a:r>
              <a:rPr lang="ar-EG" sz="3600" b="1" dirty="0">
                <a:latin typeface="Tw Cen MT" pitchFamily="34" charset="0"/>
              </a:rPr>
              <a:t>.</a:t>
            </a:r>
            <a:endParaRPr lang="ar-EG" sz="3600" dirty="0">
              <a:latin typeface="Tw Cen MT" pitchFamily="34" charset="0"/>
            </a:endParaRPr>
          </a:p>
        </p:txBody>
      </p:sp>
      <p:pic>
        <p:nvPicPr>
          <p:cNvPr id="36873" name="Picture 9"/>
          <p:cNvPicPr>
            <a:picLocks noChangeAspect="1" noChangeArrowheads="1"/>
          </p:cNvPicPr>
          <p:nvPr/>
        </p:nvPicPr>
        <p:blipFill>
          <a:blip r:embed="rId6"/>
          <a:srcRect/>
          <a:stretch>
            <a:fillRect/>
          </a:stretch>
        </p:blipFill>
        <p:spPr bwMode="auto">
          <a:xfrm>
            <a:off x="3563938" y="2565400"/>
            <a:ext cx="5329237" cy="1392238"/>
          </a:xfrm>
          <a:prstGeom prst="rect">
            <a:avLst/>
          </a:prstGeom>
          <a:noFill/>
          <a:ln w="9525">
            <a:noFill/>
            <a:miter lim="800000"/>
            <a:headEnd/>
            <a:tailEnd/>
          </a:ln>
        </p:spPr>
      </p:pic>
    </p:spTree>
  </p:cSld>
  <p:clrMapOvr>
    <a:masterClrMapping/>
  </p:clrMapOvr>
  <p:transition>
    <p:wedge/>
    <p:sndAc>
      <p:stSnd>
        <p:snd r:embed="rId2" name="3.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push.wav"/>
                                        </p:tgtEl>
                                      </p:cMediaNode>
                                    </p:audio>
                                  </p:subTnLst>
                                </p:cTn>
                              </p:par>
                              <p:par>
                                <p:cTn id="8" presetID="16" presetClass="entr" presetSubtype="26" fill="hold" grpId="0" nodeType="withEffect">
                                  <p:stCondLst>
                                    <p:cond delay="0"/>
                                  </p:stCondLst>
                                  <p:childTnLst>
                                    <p:set>
                                      <p:cBhvr>
                                        <p:cTn id="9" dur="1" fill="hold">
                                          <p:stCondLst>
                                            <p:cond delay="0"/>
                                          </p:stCondLst>
                                        </p:cTn>
                                        <p:tgtEl>
                                          <p:spTgt spid="4097"/>
                                        </p:tgtEl>
                                        <p:attrNameLst>
                                          <p:attrName>style.visibility</p:attrName>
                                        </p:attrNameLst>
                                      </p:cBhvr>
                                      <p:to>
                                        <p:strVal val="visible"/>
                                      </p:to>
                                    </p:set>
                                    <p:animEffect transition="in" filter="barn(inHorizontal)">
                                      <p:cBhvr>
                                        <p:cTn id="10" dur="500"/>
                                        <p:tgtEl>
                                          <p:spTgt spid="4097"/>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6873"/>
                                        </p:tgtEl>
                                        <p:attrNameLst>
                                          <p:attrName>style.visibility</p:attrName>
                                        </p:attrNameLst>
                                      </p:cBhvr>
                                      <p:to>
                                        <p:strVal val="visible"/>
                                      </p:to>
                                    </p:set>
                                    <p:animEffect transition="in" filter="dissolve">
                                      <p:cBhvr>
                                        <p:cTn id="15" dur="500"/>
                                        <p:tgtEl>
                                          <p:spTgt spid="36873"/>
                                        </p:tgtEl>
                                      </p:cBhvr>
                                    </p:animEffect>
                                  </p:childTnLst>
                                  <p:subTnLst>
                                    <p:audio>
                                      <p:cMediaNode>
                                        <p:cTn display="0" masterRel="sameClick">
                                          <p:stCondLst>
                                            <p:cond evt="begin" delay="0">
                                              <p:tn val="13"/>
                                            </p:cond>
                                          </p:stCondLst>
                                          <p:endCondLst>
                                            <p:cond evt="onStopAudio" delay="0">
                                              <p:tgtEl>
                                                <p:sldTgt/>
                                              </p:tgtEl>
                                            </p:cond>
                                          </p:endCondLst>
                                        </p:cTn>
                                        <p:tgtEl>
                                          <p:sndTgt r:embed="rId4" name="coin.wav"/>
                                        </p:tgtEl>
                                      </p:cMediaNode>
                                    </p:audio>
                                  </p:subTnLst>
                                </p:cTn>
                              </p:par>
                              <p:par>
                                <p:cTn id="16" presetID="48" presetClass="entr" presetSubtype="0" accel="5000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9" dur="1000" fill="hold"/>
                                        <p:tgtEl>
                                          <p:spTgt spid="8"/>
                                        </p:tgtEl>
                                        <p:attrNameLst>
                                          <p:attrName>ppt_x</p:attrName>
                                        </p:attrNameLst>
                                      </p:cBhvr>
                                      <p:tavLst>
                                        <p:tav tm="0">
                                          <p:val>
                                            <p:fltVal val="-1"/>
                                          </p:val>
                                        </p:tav>
                                        <p:tav tm="50000">
                                          <p:val>
                                            <p:fltVal val="0.95"/>
                                          </p:val>
                                        </p:tav>
                                        <p:tav tm="100000">
                                          <p:val>
                                            <p:strVal val="#ppt_x"/>
                                          </p:val>
                                        </p:tav>
                                      </p:tavLst>
                                    </p:anim>
                                    <p:anim calcmode="lin" valueType="num">
                                      <p:cBhvr>
                                        <p:cTn id="20" dur="1000" fill="hold"/>
                                        <p:tgtEl>
                                          <p:spTgt spid="8"/>
                                        </p:tgtEl>
                                        <p:attrNameLst>
                                          <p:attrName>ppt_y</p:attrName>
                                        </p:attrNameLst>
                                      </p:cBhvr>
                                      <p:tavLst>
                                        <p:tav tm="0">
                                          <p:val>
                                            <p:strVal val="#ppt_y"/>
                                          </p:val>
                                        </p:tav>
                                        <p:tav tm="100000">
                                          <p:val>
                                            <p:strVal val="#ppt_y"/>
                                          </p:val>
                                        </p:tav>
                                      </p:tavLst>
                                    </p:anim>
                                    <p:animEffect transition="in" filter="fade">
                                      <p:cBhvr>
                                        <p:cTn id="21" dur="1000"/>
                                        <p:tgtEl>
                                          <p:spTgt spid="8"/>
                                        </p:tgtEl>
                                      </p:cBhvr>
                                    </p:animEffect>
                                  </p:childTnLst>
                                </p:cTn>
                              </p:par>
                              <p:par>
                                <p:cTn id="22" presetID="48" presetClass="entr" presetSubtype="0" accel="50000" fill="hold" nodeType="withEffect">
                                  <p:stCondLst>
                                    <p:cond delay="0"/>
                                  </p:stCondLst>
                                  <p:childTnLst>
                                    <p:set>
                                      <p:cBhvr>
                                        <p:cTn id="23" dur="1" fill="hold">
                                          <p:stCondLst>
                                            <p:cond delay="0"/>
                                          </p:stCondLst>
                                        </p:cTn>
                                        <p:tgtEl>
                                          <p:spTgt spid="4100"/>
                                        </p:tgtEl>
                                        <p:attrNameLst>
                                          <p:attrName>style.visibility</p:attrName>
                                        </p:attrNameLst>
                                      </p:cBhvr>
                                      <p:to>
                                        <p:strVal val="visible"/>
                                      </p:to>
                                    </p:set>
                                    <p:anim calcmode="lin" valueType="num">
                                      <p:cBhvr>
                                        <p:cTn id="24" dur="1000" fill="hold"/>
                                        <p:tgtEl>
                                          <p:spTgt spid="410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5" dur="1000" fill="hold"/>
                                        <p:tgtEl>
                                          <p:spTgt spid="4100"/>
                                        </p:tgtEl>
                                        <p:attrNameLst>
                                          <p:attrName>ppt_x</p:attrName>
                                        </p:attrNameLst>
                                      </p:cBhvr>
                                      <p:tavLst>
                                        <p:tav tm="0">
                                          <p:val>
                                            <p:fltVal val="-1"/>
                                          </p:val>
                                        </p:tav>
                                        <p:tav tm="50000">
                                          <p:val>
                                            <p:fltVal val="0.95"/>
                                          </p:val>
                                        </p:tav>
                                        <p:tav tm="100000">
                                          <p:val>
                                            <p:strVal val="#ppt_x"/>
                                          </p:val>
                                        </p:tav>
                                      </p:tavLst>
                                    </p:anim>
                                    <p:anim calcmode="lin" valueType="num">
                                      <p:cBhvr>
                                        <p:cTn id="26" dur="1000" fill="hold"/>
                                        <p:tgtEl>
                                          <p:spTgt spid="4100"/>
                                        </p:tgtEl>
                                        <p:attrNameLst>
                                          <p:attrName>ppt_y</p:attrName>
                                        </p:attrNameLst>
                                      </p:cBhvr>
                                      <p:tavLst>
                                        <p:tav tm="0">
                                          <p:val>
                                            <p:strVal val="#ppt_y"/>
                                          </p:val>
                                        </p:tav>
                                        <p:tav tm="100000">
                                          <p:val>
                                            <p:strVal val="#ppt_y"/>
                                          </p:val>
                                        </p:tav>
                                      </p:tavLst>
                                    </p:anim>
                                    <p:animEffect transition="in" filter="fade">
                                      <p:cBhvr>
                                        <p:cTn id="27" dur="10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09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خطط انسيابي: شريط مثقب 1"/>
          <p:cNvSpPr/>
          <p:nvPr/>
        </p:nvSpPr>
        <p:spPr>
          <a:xfrm>
            <a:off x="785813" y="571500"/>
            <a:ext cx="7786687" cy="1785938"/>
          </a:xfrm>
          <a:prstGeom prst="flowChartPunchedTape">
            <a:avLst/>
          </a:prstGeom>
          <a:gradFill>
            <a:gsLst>
              <a:gs pos="0">
                <a:srgbClr val="FBEAC7"/>
              </a:gs>
              <a:gs pos="17999">
                <a:srgbClr val="FEE7F2"/>
              </a:gs>
              <a:gs pos="36000">
                <a:srgbClr val="FAC77D"/>
              </a:gs>
              <a:gs pos="61000">
                <a:srgbClr val="FBA97D"/>
              </a:gs>
              <a:gs pos="82001">
                <a:srgbClr val="FBD49C"/>
              </a:gs>
              <a:gs pos="100000">
                <a:srgbClr val="FEE7F2"/>
              </a:gs>
            </a:gsLst>
            <a:lin ang="1200000" scaled="0"/>
          </a:gradFill>
          <a:ln w="85725" cmpd="db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dirty="0"/>
          </a:p>
        </p:txBody>
      </p:sp>
      <p:sp>
        <p:nvSpPr>
          <p:cNvPr id="3073" name="Rectangle 1"/>
          <p:cNvSpPr>
            <a:spLocks noChangeArrowheads="1"/>
          </p:cNvSpPr>
          <p:nvPr/>
        </p:nvSpPr>
        <p:spPr bwMode="auto">
          <a:xfrm>
            <a:off x="1071563" y="1139825"/>
            <a:ext cx="7331075" cy="646113"/>
          </a:xfrm>
          <a:prstGeom prst="rect">
            <a:avLst/>
          </a:prstGeom>
          <a:noFill/>
          <a:ln w="9525">
            <a:noFill/>
            <a:miter lim="800000"/>
            <a:headEnd/>
            <a:tailEnd/>
          </a:ln>
        </p:spPr>
        <p:txBody>
          <a:bodyPr wrap="none" anchor="ctr">
            <a:spAutoFit/>
          </a:bodyPr>
          <a:lstStyle/>
          <a:p>
            <a:pPr>
              <a:tabLst>
                <a:tab pos="244475" algn="r"/>
                <a:tab pos="3330575" algn="r"/>
                <a:tab pos="3873500" algn="l"/>
              </a:tabLst>
            </a:pPr>
            <a:r>
              <a:rPr lang="ar-EG" sz="3600" b="1" dirty="0">
                <a:solidFill>
                  <a:srgbClr val="C00000"/>
                </a:solidFill>
                <a:cs typeface="Times New Roman" pitchFamily="18" charset="0"/>
              </a:rPr>
              <a:t>الخطوة </a:t>
            </a:r>
            <a:r>
              <a:rPr lang="en-US" sz="3600" b="1" dirty="0">
                <a:solidFill>
                  <a:srgbClr val="C00000"/>
                </a:solidFill>
                <a:cs typeface="Times New Roman" pitchFamily="18" charset="0"/>
              </a:rPr>
              <a:t>2</a:t>
            </a:r>
            <a:r>
              <a:rPr lang="ar-EG" sz="3600" b="1" dirty="0">
                <a:solidFill>
                  <a:srgbClr val="C00000"/>
                </a:solidFill>
                <a:cs typeface="Times New Roman" pitchFamily="18" charset="0"/>
              </a:rPr>
              <a:t>: </a:t>
            </a:r>
            <a:r>
              <a:rPr lang="ar-EG" sz="3600" b="1" dirty="0">
                <a:solidFill>
                  <a:srgbClr val="6600FF"/>
                </a:solidFill>
                <a:cs typeface="Times New Roman" pitchFamily="18" charset="0"/>
              </a:rPr>
              <a:t>استعمل نظرية فيثاغورس لإيجاد </a:t>
            </a:r>
            <a:r>
              <a:rPr lang="en-US" sz="3600" b="1" dirty="0">
                <a:solidFill>
                  <a:srgbClr val="6600FF"/>
                </a:solidFill>
                <a:cs typeface="Times New Roman" pitchFamily="18" charset="0"/>
              </a:rPr>
              <a:t>a</a:t>
            </a:r>
            <a:r>
              <a:rPr lang="ar-EG" sz="3600" b="1" dirty="0">
                <a:solidFill>
                  <a:srgbClr val="6600FF"/>
                </a:solidFill>
                <a:cs typeface="Times New Roman" pitchFamily="18" charset="0"/>
              </a:rPr>
              <a:t>.</a:t>
            </a:r>
            <a:endParaRPr lang="ar-EG" sz="4000" dirty="0">
              <a:solidFill>
                <a:srgbClr val="6600FF"/>
              </a:solidFill>
            </a:endParaRPr>
          </a:p>
        </p:txBody>
      </p:sp>
      <p:sp>
        <p:nvSpPr>
          <p:cNvPr id="3074" name="Rectangle 2"/>
          <p:cNvSpPr>
            <a:spLocks noChangeArrowheads="1"/>
          </p:cNvSpPr>
          <p:nvPr/>
        </p:nvSpPr>
        <p:spPr bwMode="auto">
          <a:xfrm>
            <a:off x="2400300" y="2492375"/>
            <a:ext cx="6635750" cy="646113"/>
          </a:xfrm>
          <a:prstGeom prst="rect">
            <a:avLst/>
          </a:prstGeom>
          <a:noFill/>
          <a:ln w="9525">
            <a:noFill/>
            <a:miter lim="800000"/>
            <a:headEnd/>
            <a:tailEnd/>
          </a:ln>
        </p:spPr>
        <p:txBody>
          <a:bodyPr wrap="none" anchor="ctr">
            <a:spAutoFit/>
          </a:bodyPr>
          <a:lstStyle/>
          <a:p>
            <a:pPr>
              <a:tabLst>
                <a:tab pos="244475" algn="r"/>
                <a:tab pos="3330575" algn="r"/>
                <a:tab pos="3873500" algn="l"/>
              </a:tabLst>
            </a:pPr>
            <a:r>
              <a:rPr lang="en-US" sz="3600" dirty="0">
                <a:cs typeface="Times New Roman" pitchFamily="18" charset="0"/>
              </a:rPr>
              <a:t>c</a:t>
            </a:r>
            <a:r>
              <a:rPr lang="en-US" sz="3600" baseline="30000" dirty="0">
                <a:cs typeface="Times New Roman" pitchFamily="18" charset="0"/>
              </a:rPr>
              <a:t>2</a:t>
            </a:r>
            <a:r>
              <a:rPr lang="en-US" sz="3600" dirty="0">
                <a:cs typeface="Times New Roman" pitchFamily="18" charset="0"/>
              </a:rPr>
              <a:t> = </a:t>
            </a:r>
            <a:r>
              <a:rPr lang="en-US" sz="3600" dirty="0">
                <a:solidFill>
                  <a:srgbClr val="FF0000"/>
                </a:solidFill>
                <a:cs typeface="Times New Roman" pitchFamily="18" charset="0"/>
              </a:rPr>
              <a:t>b</a:t>
            </a:r>
            <a:r>
              <a:rPr lang="en-US" sz="3600" baseline="30000" dirty="0">
                <a:cs typeface="Times New Roman" pitchFamily="18" charset="0"/>
              </a:rPr>
              <a:t>2</a:t>
            </a:r>
            <a:r>
              <a:rPr lang="en-US" sz="3600" dirty="0">
                <a:cs typeface="Times New Roman" pitchFamily="18" charset="0"/>
              </a:rPr>
              <a:t> + </a:t>
            </a:r>
            <a:r>
              <a:rPr lang="en-US" sz="3600" dirty="0">
                <a:solidFill>
                  <a:srgbClr val="00B0F0"/>
                </a:solidFill>
                <a:cs typeface="Times New Roman" pitchFamily="18" charset="0"/>
              </a:rPr>
              <a:t>c</a:t>
            </a:r>
            <a:r>
              <a:rPr lang="en-US" sz="3600" baseline="30000" dirty="0">
                <a:cs typeface="Times New Roman" pitchFamily="18" charset="0"/>
              </a:rPr>
              <a:t>2  </a:t>
            </a:r>
            <a:r>
              <a:rPr lang="ar-EG" sz="3600" dirty="0">
                <a:cs typeface="Times New Roman" pitchFamily="18" charset="0"/>
              </a:rPr>
              <a:t>     </a:t>
            </a:r>
            <a:r>
              <a:rPr lang="en-US" sz="3600" dirty="0">
                <a:cs typeface="Times New Roman" pitchFamily="18" charset="0"/>
              </a:rPr>
              <a:t>  </a:t>
            </a:r>
            <a:r>
              <a:rPr lang="ar-EG" sz="3600" dirty="0">
                <a:cs typeface="Times New Roman" pitchFamily="18" charset="0"/>
              </a:rPr>
              <a:t>   </a:t>
            </a:r>
            <a:r>
              <a:rPr lang="en-US" sz="3600" dirty="0">
                <a:cs typeface="Times New Roman" pitchFamily="18" charset="0"/>
              </a:rPr>
              <a:t> </a:t>
            </a:r>
            <a:r>
              <a:rPr lang="ar-EG" sz="3600" dirty="0">
                <a:cs typeface="Times New Roman" pitchFamily="18" charset="0"/>
              </a:rPr>
              <a:t> </a:t>
            </a:r>
            <a:r>
              <a:rPr lang="ar-EG" sz="3600" b="1" dirty="0">
                <a:solidFill>
                  <a:srgbClr val="0070C0"/>
                </a:solidFill>
                <a:cs typeface="Times New Roman" pitchFamily="18" charset="0"/>
              </a:rPr>
              <a:t>نظرية فيثاغورس</a:t>
            </a:r>
            <a:endParaRPr lang="ar-EG" sz="4000" b="1" dirty="0">
              <a:solidFill>
                <a:srgbClr val="0070C0"/>
              </a:solidFill>
            </a:endParaRPr>
          </a:p>
        </p:txBody>
      </p:sp>
      <p:sp>
        <p:nvSpPr>
          <p:cNvPr id="3075" name="Rectangle 3"/>
          <p:cNvSpPr>
            <a:spLocks noChangeArrowheads="1"/>
          </p:cNvSpPr>
          <p:nvPr/>
        </p:nvSpPr>
        <p:spPr bwMode="auto">
          <a:xfrm>
            <a:off x="2790825" y="3143250"/>
            <a:ext cx="6102350" cy="584200"/>
          </a:xfrm>
          <a:prstGeom prst="rect">
            <a:avLst/>
          </a:prstGeom>
          <a:noFill/>
          <a:ln w="9525">
            <a:noFill/>
            <a:miter lim="800000"/>
            <a:headEnd/>
            <a:tailEnd/>
          </a:ln>
        </p:spPr>
        <p:txBody>
          <a:bodyPr wrap="none" anchor="ctr">
            <a:spAutoFit/>
          </a:bodyPr>
          <a:lstStyle/>
          <a:p>
            <a:pPr>
              <a:tabLst>
                <a:tab pos="244475" algn="r"/>
                <a:tab pos="3330575" algn="r"/>
                <a:tab pos="3873500" algn="l"/>
              </a:tabLst>
            </a:pPr>
            <a:r>
              <a:rPr lang="en-US" sz="3200" b="1" dirty="0">
                <a:cs typeface="Times New Roman" pitchFamily="18" charset="0"/>
              </a:rPr>
              <a:t>a</a:t>
            </a:r>
            <a:r>
              <a:rPr lang="en-US" sz="3200" b="1" baseline="30000" dirty="0">
                <a:cs typeface="Times New Roman" pitchFamily="18" charset="0"/>
              </a:rPr>
              <a:t>2</a:t>
            </a:r>
            <a:r>
              <a:rPr lang="en-US" sz="3200" b="1" dirty="0">
                <a:cs typeface="Times New Roman" pitchFamily="18" charset="0"/>
              </a:rPr>
              <a:t> = </a:t>
            </a:r>
            <a:r>
              <a:rPr lang="en-US" sz="3200" b="1" dirty="0">
                <a:solidFill>
                  <a:srgbClr val="FF0000"/>
                </a:solidFill>
                <a:cs typeface="Times New Roman" pitchFamily="18" charset="0"/>
              </a:rPr>
              <a:t>5</a:t>
            </a:r>
            <a:r>
              <a:rPr lang="en-US" sz="3200" b="1" baseline="30000" dirty="0">
                <a:cs typeface="Times New Roman" pitchFamily="18" charset="0"/>
              </a:rPr>
              <a:t>2</a:t>
            </a:r>
            <a:r>
              <a:rPr lang="en-US" sz="3200" b="1" dirty="0">
                <a:cs typeface="Times New Roman" pitchFamily="18" charset="0"/>
              </a:rPr>
              <a:t> + </a:t>
            </a:r>
            <a:r>
              <a:rPr lang="en-US" sz="3200" b="1" dirty="0">
                <a:solidFill>
                  <a:srgbClr val="00B0F0"/>
                </a:solidFill>
                <a:cs typeface="Times New Roman" pitchFamily="18" charset="0"/>
              </a:rPr>
              <a:t>8</a:t>
            </a:r>
            <a:r>
              <a:rPr lang="en-US" sz="3200" b="1" baseline="30000" dirty="0">
                <a:cs typeface="Times New Roman" pitchFamily="18" charset="0"/>
              </a:rPr>
              <a:t>2</a:t>
            </a:r>
            <a:r>
              <a:rPr lang="ar-EG" sz="3200" b="1" dirty="0">
                <a:cs typeface="Times New Roman" pitchFamily="18" charset="0"/>
              </a:rPr>
              <a:t>                 </a:t>
            </a:r>
            <a:r>
              <a:rPr lang="en-GB" sz="3200" b="1" dirty="0">
                <a:solidFill>
                  <a:srgbClr val="0070C0"/>
                </a:solidFill>
                <a:cs typeface="Times New Roman" pitchFamily="18" charset="0"/>
              </a:rPr>
              <a:t>b = 5, c = 8</a:t>
            </a:r>
            <a:endParaRPr lang="en-GB" sz="3600" dirty="0">
              <a:solidFill>
                <a:srgbClr val="0070C0"/>
              </a:solidFill>
            </a:endParaRPr>
          </a:p>
        </p:txBody>
      </p:sp>
      <p:sp>
        <p:nvSpPr>
          <p:cNvPr id="3076" name="Rectangle 4"/>
          <p:cNvSpPr>
            <a:spLocks noChangeArrowheads="1"/>
          </p:cNvSpPr>
          <p:nvPr/>
        </p:nvSpPr>
        <p:spPr bwMode="auto">
          <a:xfrm>
            <a:off x="4267247" y="3714750"/>
            <a:ext cx="4722768" cy="646331"/>
          </a:xfrm>
          <a:prstGeom prst="rect">
            <a:avLst/>
          </a:prstGeom>
          <a:noFill/>
          <a:ln w="9525">
            <a:noFill/>
            <a:miter lim="800000"/>
            <a:headEnd/>
            <a:tailEnd/>
          </a:ln>
        </p:spPr>
        <p:txBody>
          <a:bodyPr wrap="none" anchor="ctr">
            <a:spAutoFit/>
          </a:bodyPr>
          <a:lstStyle/>
          <a:p>
            <a:pPr>
              <a:tabLst>
                <a:tab pos="244475" algn="r"/>
                <a:tab pos="3330575" algn="r"/>
                <a:tab pos="3873500" algn="l"/>
              </a:tabLst>
            </a:pPr>
            <a:r>
              <a:rPr lang="en-US" sz="3600" dirty="0">
                <a:cs typeface="Times New Roman" pitchFamily="18" charset="0"/>
              </a:rPr>
              <a:t>a</a:t>
            </a:r>
            <a:r>
              <a:rPr lang="en-US" sz="3600" baseline="30000" dirty="0">
                <a:cs typeface="Times New Roman" pitchFamily="18" charset="0"/>
              </a:rPr>
              <a:t>2</a:t>
            </a:r>
            <a:r>
              <a:rPr lang="en-US" sz="3600" dirty="0">
                <a:cs typeface="Times New Roman" pitchFamily="18" charset="0"/>
              </a:rPr>
              <a:t> + 25 + 64</a:t>
            </a:r>
            <a:r>
              <a:rPr lang="ar-EG" sz="3600" dirty="0">
                <a:cs typeface="Times New Roman" pitchFamily="18" charset="0"/>
              </a:rPr>
              <a:t>            </a:t>
            </a:r>
            <a:r>
              <a:rPr lang="ar-EG" sz="3600" b="1" dirty="0" smtClean="0">
                <a:solidFill>
                  <a:srgbClr val="0070C0"/>
                </a:solidFill>
                <a:cs typeface="Times New Roman" pitchFamily="18" charset="0"/>
              </a:rPr>
              <a:t>بسط</a:t>
            </a:r>
            <a:endParaRPr lang="ar-EG" sz="4000" b="1" dirty="0">
              <a:solidFill>
                <a:srgbClr val="0070C0"/>
              </a:solidFill>
            </a:endParaRPr>
          </a:p>
        </p:txBody>
      </p:sp>
      <p:sp>
        <p:nvSpPr>
          <p:cNvPr id="3077" name="Rectangle 5"/>
          <p:cNvSpPr>
            <a:spLocks noChangeArrowheads="1"/>
          </p:cNvSpPr>
          <p:nvPr/>
        </p:nvSpPr>
        <p:spPr bwMode="auto">
          <a:xfrm>
            <a:off x="1058863" y="4425950"/>
            <a:ext cx="7807325" cy="646113"/>
          </a:xfrm>
          <a:prstGeom prst="rect">
            <a:avLst/>
          </a:prstGeom>
          <a:noFill/>
          <a:ln w="9525">
            <a:noFill/>
            <a:miter lim="800000"/>
            <a:headEnd/>
            <a:tailEnd/>
          </a:ln>
        </p:spPr>
        <p:txBody>
          <a:bodyPr wrap="none" anchor="ctr">
            <a:spAutoFit/>
          </a:bodyPr>
          <a:lstStyle/>
          <a:p>
            <a:pPr>
              <a:tabLst>
                <a:tab pos="244475" algn="r"/>
                <a:tab pos="3330575" algn="r"/>
                <a:tab pos="3873500" algn="l"/>
              </a:tabLst>
            </a:pPr>
            <a:r>
              <a:rPr lang="en-US" sz="3600" dirty="0">
                <a:cs typeface="Times New Roman" pitchFamily="18" charset="0"/>
              </a:rPr>
              <a:t>a</a:t>
            </a:r>
            <a:r>
              <a:rPr lang="en-US" sz="3600" baseline="30000" dirty="0">
                <a:cs typeface="Times New Roman" pitchFamily="18" charset="0"/>
              </a:rPr>
              <a:t>2</a:t>
            </a:r>
            <a:r>
              <a:rPr lang="en-US" sz="3600" dirty="0">
                <a:cs typeface="Times New Roman" pitchFamily="18" charset="0"/>
              </a:rPr>
              <a:t> = 39</a:t>
            </a:r>
            <a:r>
              <a:rPr lang="ar-EG" sz="3600" dirty="0">
                <a:cs typeface="Times New Roman" pitchFamily="18" charset="0"/>
              </a:rPr>
              <a:t>                 </a:t>
            </a:r>
            <a:r>
              <a:rPr lang="en-US" sz="3600" dirty="0">
                <a:cs typeface="Times New Roman" pitchFamily="18" charset="0"/>
              </a:rPr>
              <a:t> </a:t>
            </a:r>
            <a:r>
              <a:rPr lang="ar-EG" sz="3600" dirty="0">
                <a:cs typeface="Times New Roman" pitchFamily="18" charset="0"/>
              </a:rPr>
              <a:t>  </a:t>
            </a:r>
            <a:r>
              <a:rPr lang="ar-EG" sz="3600" b="1" dirty="0" smtClean="0">
                <a:solidFill>
                  <a:srgbClr val="0070C0"/>
                </a:solidFill>
                <a:cs typeface="Times New Roman" pitchFamily="18" charset="0"/>
              </a:rPr>
              <a:t>اطرح </a:t>
            </a:r>
            <a:r>
              <a:rPr lang="en-US" sz="3600" b="1" dirty="0">
                <a:solidFill>
                  <a:srgbClr val="0070C0"/>
                </a:solidFill>
                <a:cs typeface="Times New Roman" pitchFamily="18" charset="0"/>
              </a:rPr>
              <a:t>25</a:t>
            </a:r>
            <a:r>
              <a:rPr lang="ar-EG" sz="3600" b="1" dirty="0">
                <a:solidFill>
                  <a:srgbClr val="0070C0"/>
                </a:solidFill>
                <a:cs typeface="Times New Roman" pitchFamily="18" charset="0"/>
              </a:rPr>
              <a:t> من كلا الطرفين</a:t>
            </a:r>
            <a:endParaRPr lang="ar-EG" sz="4000" b="1" dirty="0">
              <a:solidFill>
                <a:srgbClr val="0070C0"/>
              </a:solidFill>
            </a:endParaRPr>
          </a:p>
        </p:txBody>
      </p:sp>
      <p:grpSp>
        <p:nvGrpSpPr>
          <p:cNvPr id="3" name="مجموعة 17"/>
          <p:cNvGrpSpPr>
            <a:grpSpLocks/>
          </p:cNvGrpSpPr>
          <p:nvPr/>
        </p:nvGrpSpPr>
        <p:grpSpPr bwMode="auto">
          <a:xfrm>
            <a:off x="611188" y="5805488"/>
            <a:ext cx="8262937" cy="693737"/>
            <a:chOff x="709215" y="5949065"/>
            <a:chExt cx="8263357" cy="694645"/>
          </a:xfrm>
        </p:grpSpPr>
        <p:pic>
          <p:nvPicPr>
            <p:cNvPr id="37900" name="Picture 11"/>
            <p:cNvPicPr>
              <a:picLocks noChangeAspect="1" noChangeArrowheads="1"/>
            </p:cNvPicPr>
            <p:nvPr/>
          </p:nvPicPr>
          <p:blipFill>
            <a:blip r:embed="rId5"/>
            <a:srcRect/>
            <a:stretch>
              <a:fillRect/>
            </a:stretch>
          </p:blipFill>
          <p:spPr bwMode="auto">
            <a:xfrm>
              <a:off x="6929454" y="6000768"/>
              <a:ext cx="2043118" cy="642942"/>
            </a:xfrm>
            <a:prstGeom prst="rect">
              <a:avLst/>
            </a:prstGeom>
            <a:noFill/>
            <a:ln w="9525">
              <a:noFill/>
              <a:miter lim="800000"/>
              <a:headEnd/>
              <a:tailEnd/>
            </a:ln>
          </p:spPr>
        </p:pic>
        <p:sp>
          <p:nvSpPr>
            <p:cNvPr id="37901" name="Rectangle 12"/>
            <p:cNvSpPr>
              <a:spLocks noChangeArrowheads="1"/>
            </p:cNvSpPr>
            <p:nvPr/>
          </p:nvSpPr>
          <p:spPr bwMode="auto">
            <a:xfrm>
              <a:off x="709215" y="5949065"/>
              <a:ext cx="4483920" cy="646331"/>
            </a:xfrm>
            <a:prstGeom prst="rect">
              <a:avLst/>
            </a:prstGeom>
            <a:noFill/>
            <a:ln w="9525">
              <a:noFill/>
              <a:miter lim="800000"/>
              <a:headEnd/>
              <a:tailEnd/>
            </a:ln>
          </p:spPr>
          <p:txBody>
            <a:bodyPr wrap="none" anchor="ctr">
              <a:spAutoFit/>
            </a:bodyPr>
            <a:lstStyle/>
            <a:p>
              <a:pPr>
                <a:tabLst>
                  <a:tab pos="244475" algn="r"/>
                  <a:tab pos="3330575" algn="r"/>
                  <a:tab pos="3873500" algn="l"/>
                </a:tabLst>
              </a:pPr>
              <a:r>
                <a:rPr lang="ar-EG" sz="3600" b="1" dirty="0">
                  <a:solidFill>
                    <a:srgbClr val="0070C0"/>
                  </a:solidFill>
                  <a:cs typeface="Times New Roman" pitchFamily="18" charset="0"/>
                </a:rPr>
                <a:t>الطول لا يمكن أن يكون سالباً</a:t>
              </a:r>
              <a:endParaRPr lang="ar-EG" sz="4000" b="1" dirty="0">
                <a:solidFill>
                  <a:srgbClr val="0070C0"/>
                </a:solidFill>
              </a:endParaRPr>
            </a:p>
          </p:txBody>
        </p:sp>
      </p:grpSp>
      <p:grpSp>
        <p:nvGrpSpPr>
          <p:cNvPr id="4" name="مجموعة 16"/>
          <p:cNvGrpSpPr>
            <a:grpSpLocks/>
          </p:cNvGrpSpPr>
          <p:nvPr/>
        </p:nvGrpSpPr>
        <p:grpSpPr bwMode="auto">
          <a:xfrm>
            <a:off x="323850" y="5000625"/>
            <a:ext cx="8532813" cy="730250"/>
            <a:chOff x="539669" y="5000636"/>
            <a:chExt cx="8532925" cy="731094"/>
          </a:xfrm>
        </p:grpSpPr>
        <p:pic>
          <p:nvPicPr>
            <p:cNvPr id="37898" name="Picture 13"/>
            <p:cNvPicPr>
              <a:picLocks noChangeAspect="1" noChangeArrowheads="1"/>
            </p:cNvPicPr>
            <p:nvPr/>
          </p:nvPicPr>
          <p:blipFill>
            <a:blip r:embed="rId6"/>
            <a:srcRect/>
            <a:stretch>
              <a:fillRect/>
            </a:stretch>
          </p:blipFill>
          <p:spPr bwMode="auto">
            <a:xfrm>
              <a:off x="6786578" y="5000636"/>
              <a:ext cx="2286016" cy="714380"/>
            </a:xfrm>
            <a:prstGeom prst="rect">
              <a:avLst/>
            </a:prstGeom>
            <a:noFill/>
            <a:ln w="9525">
              <a:noFill/>
              <a:miter lim="800000"/>
              <a:headEnd/>
              <a:tailEnd/>
            </a:ln>
          </p:spPr>
        </p:pic>
        <p:sp>
          <p:nvSpPr>
            <p:cNvPr id="37899" name="Rectangle 14"/>
            <p:cNvSpPr>
              <a:spLocks noChangeArrowheads="1"/>
            </p:cNvSpPr>
            <p:nvPr/>
          </p:nvSpPr>
          <p:spPr bwMode="auto">
            <a:xfrm>
              <a:off x="539669" y="5085219"/>
              <a:ext cx="4791729" cy="646511"/>
            </a:xfrm>
            <a:prstGeom prst="rect">
              <a:avLst/>
            </a:prstGeom>
            <a:noFill/>
            <a:ln w="9525">
              <a:noFill/>
              <a:miter lim="800000"/>
              <a:headEnd/>
              <a:tailEnd/>
            </a:ln>
          </p:spPr>
          <p:txBody>
            <a:bodyPr wrap="none" anchor="ctr">
              <a:spAutoFit/>
            </a:bodyPr>
            <a:lstStyle/>
            <a:p>
              <a:pPr>
                <a:tabLst>
                  <a:tab pos="244475" algn="r"/>
                  <a:tab pos="3330575" algn="r"/>
                  <a:tab pos="3873500" algn="l"/>
                </a:tabLst>
              </a:pPr>
              <a:r>
                <a:rPr lang="ar-EG" sz="3600" b="1" dirty="0">
                  <a:solidFill>
                    <a:srgbClr val="0070C0"/>
                  </a:solidFill>
                  <a:cs typeface="Times New Roman" pitchFamily="18" charset="0"/>
                </a:rPr>
                <a:t>خذ الجذر التربيعي لكلا الطرفين</a:t>
              </a:r>
              <a:endParaRPr lang="ar-EG" sz="4000" b="1" dirty="0">
                <a:solidFill>
                  <a:srgbClr val="0070C0"/>
                </a:solidFill>
              </a:endParaRPr>
            </a:p>
          </p:txBody>
        </p:sp>
      </p:grpSp>
    </p:spTree>
  </p:cSld>
  <p:clrMapOvr>
    <a:masterClrMapping/>
  </p:clrMapOvr>
  <p:transition>
    <p:wedge/>
    <p:sndAc>
      <p:stSnd>
        <p:snd r:embed="rId2" name="3.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3073"/>
                                        </p:tgtEl>
                                        <p:attrNameLst>
                                          <p:attrName>style.visibility</p:attrName>
                                        </p:attrNameLst>
                                      </p:cBhvr>
                                      <p:to>
                                        <p:strVal val="visible"/>
                                      </p:to>
                                    </p:set>
                                    <p:animEffect transition="in" filter="barn(inHorizontal)">
                                      <p:cBhvr>
                                        <p:cTn id="7" dur="500"/>
                                        <p:tgtEl>
                                          <p:spTgt spid="3073"/>
                                        </p:tgtEl>
                                      </p:cBhvr>
                                    </p:animEffect>
                                  </p:childTnLst>
                                  <p:subTnLst>
                                    <p:audio>
                                      <p:cMediaNode>
                                        <p:cTn display="0" masterRel="sameClick">
                                          <p:stCondLst>
                                            <p:cond evt="begin" delay="0">
                                              <p:tn val="5"/>
                                            </p:cond>
                                          </p:stCondLst>
                                          <p:endCondLst>
                                            <p:cond evt="onStopAudio" delay="0">
                                              <p:tgtEl>
                                                <p:sldTgt/>
                                              </p:tgtEl>
                                            </p:cond>
                                          </p:endCondLst>
                                        </p:cTn>
                                        <p:tgtEl>
                                          <p:sndTgt r:embed="rId3" name="push.wav"/>
                                        </p:tgtEl>
                                      </p:cMediaNode>
                                    </p:audio>
                                  </p:subTnLst>
                                </p:cTn>
                              </p:par>
                              <p:par>
                                <p:cTn id="8" presetID="16" presetClass="entr" presetSubtype="2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074"/>
                                        </p:tgtEl>
                                        <p:attrNameLst>
                                          <p:attrName>style.visibility</p:attrName>
                                        </p:attrNameLst>
                                      </p:cBhvr>
                                      <p:to>
                                        <p:strVal val="visible"/>
                                      </p:to>
                                    </p:set>
                                    <p:animEffect transition="in" filter="blinds(horizontal)">
                                      <p:cBhvr>
                                        <p:cTn id="15" dur="500"/>
                                        <p:tgtEl>
                                          <p:spTgt spid="3074"/>
                                        </p:tgtEl>
                                      </p:cBhvr>
                                    </p:animEffect>
                                  </p:childTnLst>
                                  <p:subTnLst>
                                    <p:audio>
                                      <p:cMediaNode>
                                        <p:cTn display="0" masterRel="sameClick">
                                          <p:stCondLst>
                                            <p:cond evt="begin" delay="0">
                                              <p:tn val="13"/>
                                            </p:cond>
                                          </p:stCondLst>
                                          <p:endCondLst>
                                            <p:cond evt="onStopAudio" delay="0">
                                              <p:tgtEl>
                                                <p:sldTgt/>
                                              </p:tgtEl>
                                            </p:cond>
                                          </p:endCondLst>
                                        </p:cTn>
                                        <p:tgtEl>
                                          <p:sndTgt r:embed="rId4" name="type.wav"/>
                                        </p:tgtEl>
                                      </p:cMediaNode>
                                    </p:audio>
                                  </p:sub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3075"/>
                                        </p:tgtEl>
                                        <p:attrNameLst>
                                          <p:attrName>style.visibility</p:attrName>
                                        </p:attrNameLst>
                                      </p:cBhvr>
                                      <p:to>
                                        <p:strVal val="visible"/>
                                      </p:to>
                                    </p:set>
                                    <p:animEffect transition="in" filter="blinds(horizontal)">
                                      <p:cBhvr>
                                        <p:cTn id="20" dur="500"/>
                                        <p:tgtEl>
                                          <p:spTgt spid="3075"/>
                                        </p:tgtEl>
                                      </p:cBhvr>
                                    </p:animEffect>
                                  </p:childTnLst>
                                  <p:subTnLst>
                                    <p:audio>
                                      <p:cMediaNode>
                                        <p:cTn display="0" masterRel="sameClick">
                                          <p:stCondLst>
                                            <p:cond evt="begin" delay="0">
                                              <p:tn val="18"/>
                                            </p:cond>
                                          </p:stCondLst>
                                          <p:endCondLst>
                                            <p:cond evt="onStopAudio" delay="0">
                                              <p:tgtEl>
                                                <p:sldTgt/>
                                              </p:tgtEl>
                                            </p:cond>
                                          </p:endCondLst>
                                        </p:cTn>
                                        <p:tgtEl>
                                          <p:sndTgt r:embed="rId4" name="type.wav"/>
                                        </p:tgtEl>
                                      </p:cMediaNode>
                                    </p:audio>
                                  </p:sub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3076"/>
                                        </p:tgtEl>
                                        <p:attrNameLst>
                                          <p:attrName>style.visibility</p:attrName>
                                        </p:attrNameLst>
                                      </p:cBhvr>
                                      <p:to>
                                        <p:strVal val="visible"/>
                                      </p:to>
                                    </p:set>
                                    <p:animEffect transition="in" filter="blinds(horizontal)">
                                      <p:cBhvr>
                                        <p:cTn id="25" dur="500"/>
                                        <p:tgtEl>
                                          <p:spTgt spid="3076"/>
                                        </p:tgtEl>
                                      </p:cBhvr>
                                    </p:animEffect>
                                  </p:childTnLst>
                                  <p:subTnLst>
                                    <p:audio>
                                      <p:cMediaNode>
                                        <p:cTn display="0" masterRel="sameClick">
                                          <p:stCondLst>
                                            <p:cond evt="begin" delay="0">
                                              <p:tn val="23"/>
                                            </p:cond>
                                          </p:stCondLst>
                                          <p:endCondLst>
                                            <p:cond evt="onStopAudio" delay="0">
                                              <p:tgtEl>
                                                <p:sldTgt/>
                                              </p:tgtEl>
                                            </p:cond>
                                          </p:endCondLst>
                                        </p:cTn>
                                        <p:tgtEl>
                                          <p:sndTgt r:embed="rId4" name="type.wav"/>
                                        </p:tgtEl>
                                      </p:cMediaNode>
                                    </p:audio>
                                  </p:sub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3077"/>
                                        </p:tgtEl>
                                        <p:attrNameLst>
                                          <p:attrName>style.visibility</p:attrName>
                                        </p:attrNameLst>
                                      </p:cBhvr>
                                      <p:to>
                                        <p:strVal val="visible"/>
                                      </p:to>
                                    </p:set>
                                    <p:animEffect transition="in" filter="blinds(horizontal)">
                                      <p:cBhvr>
                                        <p:cTn id="30" dur="500"/>
                                        <p:tgtEl>
                                          <p:spTgt spid="3077"/>
                                        </p:tgtEl>
                                      </p:cBhvr>
                                    </p:animEffect>
                                  </p:childTnLst>
                                  <p:subTnLst>
                                    <p:audio>
                                      <p:cMediaNode>
                                        <p:cTn display="0" masterRel="sameClick">
                                          <p:stCondLst>
                                            <p:cond evt="begin" delay="0">
                                              <p:tn val="28"/>
                                            </p:cond>
                                          </p:stCondLst>
                                          <p:endCondLst>
                                            <p:cond evt="onStopAudio" delay="0">
                                              <p:tgtEl>
                                                <p:sldTgt/>
                                              </p:tgtEl>
                                            </p:cond>
                                          </p:endCondLst>
                                        </p:cTn>
                                        <p:tgtEl>
                                          <p:sndTgt r:embed="rId4" name="type.wav"/>
                                        </p:tgtEl>
                                      </p:cMediaNode>
                                    </p:audio>
                                  </p:sub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blinds(horizontal)">
                                      <p:cBhvr>
                                        <p:cTn id="35" dur="500"/>
                                        <p:tgtEl>
                                          <p:spTgt spid="4"/>
                                        </p:tgtEl>
                                      </p:cBhvr>
                                    </p:animEffect>
                                  </p:childTnLst>
                                  <p:subTnLst>
                                    <p:audio>
                                      <p:cMediaNode>
                                        <p:cTn display="0" masterRel="sameClick">
                                          <p:stCondLst>
                                            <p:cond evt="begin" delay="0">
                                              <p:tn val="33"/>
                                            </p:cond>
                                          </p:stCondLst>
                                          <p:endCondLst>
                                            <p:cond evt="onStopAudio" delay="0">
                                              <p:tgtEl>
                                                <p:sldTgt/>
                                              </p:tgtEl>
                                            </p:cond>
                                          </p:endCondLst>
                                        </p:cTn>
                                        <p:tgtEl>
                                          <p:sndTgt r:embed="rId4" name="type.wav"/>
                                        </p:tgtEl>
                                      </p:cMediaNode>
                                    </p:audio>
                                  </p:sub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blinds(horizontal)">
                                      <p:cBhvr>
                                        <p:cTn id="40" dur="500"/>
                                        <p:tgtEl>
                                          <p:spTgt spid="3"/>
                                        </p:tgtEl>
                                      </p:cBhvr>
                                    </p:animEffect>
                                  </p:childTnLst>
                                  <p:subTnLst>
                                    <p:audio>
                                      <p:cMediaNode>
                                        <p:cTn display="0" masterRel="sameClick">
                                          <p:stCondLst>
                                            <p:cond evt="begin" delay="0">
                                              <p:tn val="38"/>
                                            </p:cond>
                                          </p:stCondLst>
                                          <p:endCondLst>
                                            <p:cond evt="onStopAudio" delay="0">
                                              <p:tgtEl>
                                                <p:sldTgt/>
                                              </p:tgtEl>
                                            </p:cond>
                                          </p:endCondLst>
                                        </p:cTn>
                                        <p:tgtEl>
                                          <p:sndTgt r:embed="rId4"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073" grpId="0"/>
      <p:bldP spid="3074" grpId="0"/>
      <p:bldP spid="3075" grpId="0"/>
      <p:bldP spid="3076" grpId="0"/>
      <p:bldP spid="3077"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خطط انسيابي: شريط مثقب 1"/>
          <p:cNvSpPr/>
          <p:nvPr/>
        </p:nvSpPr>
        <p:spPr>
          <a:xfrm>
            <a:off x="2357438" y="285750"/>
            <a:ext cx="6000750" cy="1785938"/>
          </a:xfrm>
          <a:prstGeom prst="flowChartPunchedTape">
            <a:avLst/>
          </a:prstGeom>
          <a:gradFill>
            <a:gsLst>
              <a:gs pos="0">
                <a:srgbClr val="FBEAC7"/>
              </a:gs>
              <a:gs pos="17999">
                <a:srgbClr val="FEE7F2"/>
              </a:gs>
              <a:gs pos="36000">
                <a:srgbClr val="FAC77D"/>
              </a:gs>
              <a:gs pos="61000">
                <a:srgbClr val="FBA97D"/>
              </a:gs>
              <a:gs pos="82001">
                <a:srgbClr val="FBD49C"/>
              </a:gs>
              <a:gs pos="100000">
                <a:srgbClr val="FEE7F2"/>
              </a:gs>
            </a:gsLst>
            <a:lin ang="1200000" scaled="0"/>
          </a:gradFill>
          <a:ln w="85725" cmpd="db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dirty="0"/>
          </a:p>
        </p:txBody>
      </p:sp>
      <p:sp>
        <p:nvSpPr>
          <p:cNvPr id="2049" name="Rectangle 1"/>
          <p:cNvSpPr>
            <a:spLocks noChangeArrowheads="1"/>
          </p:cNvSpPr>
          <p:nvPr/>
        </p:nvSpPr>
        <p:spPr bwMode="auto">
          <a:xfrm>
            <a:off x="3429000" y="854075"/>
            <a:ext cx="4684713" cy="646113"/>
          </a:xfrm>
          <a:prstGeom prst="rect">
            <a:avLst/>
          </a:prstGeom>
          <a:noFill/>
          <a:ln w="9525">
            <a:noFill/>
            <a:miter lim="800000"/>
            <a:headEnd/>
            <a:tailEnd/>
          </a:ln>
        </p:spPr>
        <p:txBody>
          <a:bodyPr wrap="none" anchor="ctr">
            <a:spAutoFit/>
          </a:bodyPr>
          <a:lstStyle/>
          <a:p>
            <a:pPr>
              <a:tabLst>
                <a:tab pos="244475" algn="r"/>
                <a:tab pos="3330575" algn="r"/>
                <a:tab pos="3873500" algn="l"/>
              </a:tabLst>
            </a:pPr>
            <a:r>
              <a:rPr lang="ar-EG" sz="3600" b="1" dirty="0">
                <a:solidFill>
                  <a:srgbClr val="C00000"/>
                </a:solidFill>
                <a:cs typeface="Times New Roman" pitchFamily="18" charset="0"/>
              </a:rPr>
              <a:t>الخطوة </a:t>
            </a:r>
            <a:r>
              <a:rPr lang="en-US" sz="3600" b="1" dirty="0">
                <a:solidFill>
                  <a:srgbClr val="C00000"/>
                </a:solidFill>
                <a:cs typeface="Times New Roman" pitchFamily="18" charset="0"/>
              </a:rPr>
              <a:t>3</a:t>
            </a:r>
            <a:r>
              <a:rPr lang="ar-EG" sz="3600" b="1" dirty="0">
                <a:solidFill>
                  <a:srgbClr val="C00000"/>
                </a:solidFill>
                <a:cs typeface="Times New Roman" pitchFamily="18" charset="0"/>
              </a:rPr>
              <a:t>:</a:t>
            </a:r>
            <a:r>
              <a:rPr lang="ar-EG" sz="3600" b="1" dirty="0">
                <a:solidFill>
                  <a:srgbClr val="FFFF00"/>
                </a:solidFill>
                <a:cs typeface="Times New Roman" pitchFamily="18" charset="0"/>
              </a:rPr>
              <a:t> </a:t>
            </a:r>
            <a:r>
              <a:rPr lang="ar-EG" sz="3600" b="1" dirty="0">
                <a:solidFill>
                  <a:srgbClr val="6600FF"/>
                </a:solidFill>
                <a:cs typeface="Times New Roman" pitchFamily="18" charset="0"/>
              </a:rPr>
              <a:t>أوجد قيمة </a:t>
            </a:r>
            <a:r>
              <a:rPr lang="en-US" sz="3600" b="1" dirty="0">
                <a:solidFill>
                  <a:srgbClr val="6600FF"/>
                </a:solidFill>
                <a:cs typeface="Times New Roman" pitchFamily="18" charset="0"/>
              </a:rPr>
              <a:t>tan B</a:t>
            </a:r>
            <a:endParaRPr lang="en-US" sz="4000" dirty="0">
              <a:solidFill>
                <a:srgbClr val="6600FF"/>
              </a:solidFill>
            </a:endParaRPr>
          </a:p>
        </p:txBody>
      </p:sp>
      <p:pic>
        <p:nvPicPr>
          <p:cNvPr id="2053" name="Picture 5"/>
          <p:cNvPicPr>
            <a:picLocks noChangeAspect="1" noChangeArrowheads="1"/>
          </p:cNvPicPr>
          <p:nvPr/>
        </p:nvPicPr>
        <p:blipFill>
          <a:blip r:embed="rId6"/>
          <a:srcRect/>
          <a:stretch>
            <a:fillRect/>
          </a:stretch>
        </p:blipFill>
        <p:spPr bwMode="auto">
          <a:xfrm>
            <a:off x="1476375" y="3933825"/>
            <a:ext cx="7000875" cy="911225"/>
          </a:xfrm>
          <a:prstGeom prst="rect">
            <a:avLst/>
          </a:prstGeom>
          <a:noFill/>
          <a:ln w="9525">
            <a:noFill/>
            <a:miter lim="800000"/>
            <a:headEnd/>
            <a:tailEnd/>
          </a:ln>
        </p:spPr>
      </p:pic>
      <p:grpSp>
        <p:nvGrpSpPr>
          <p:cNvPr id="3" name="مجموعة 9"/>
          <p:cNvGrpSpPr>
            <a:grpSpLocks/>
          </p:cNvGrpSpPr>
          <p:nvPr/>
        </p:nvGrpSpPr>
        <p:grpSpPr bwMode="auto">
          <a:xfrm>
            <a:off x="1692275" y="5445125"/>
            <a:ext cx="6886575" cy="860425"/>
            <a:chOff x="2042194" y="5354355"/>
            <a:chExt cx="6887524" cy="860727"/>
          </a:xfrm>
        </p:grpSpPr>
        <p:sp>
          <p:nvSpPr>
            <p:cNvPr id="38919" name="Rectangle 4"/>
            <p:cNvSpPr>
              <a:spLocks noChangeArrowheads="1"/>
            </p:cNvSpPr>
            <p:nvPr/>
          </p:nvSpPr>
          <p:spPr bwMode="auto">
            <a:xfrm>
              <a:off x="2042194" y="5354355"/>
              <a:ext cx="1874435" cy="646496"/>
            </a:xfrm>
            <a:prstGeom prst="rect">
              <a:avLst/>
            </a:prstGeom>
            <a:noFill/>
            <a:ln w="9525">
              <a:noFill/>
              <a:miter lim="800000"/>
              <a:headEnd/>
              <a:tailEnd/>
            </a:ln>
          </p:spPr>
          <p:txBody>
            <a:bodyPr wrap="none" anchor="ctr">
              <a:spAutoFit/>
            </a:bodyPr>
            <a:lstStyle/>
            <a:p>
              <a:pPr>
                <a:tabLst>
                  <a:tab pos="244475" algn="r"/>
                  <a:tab pos="3330575" algn="r"/>
                  <a:tab pos="3873500" algn="l"/>
                </a:tabLst>
              </a:pPr>
              <a:r>
                <a:rPr lang="ar-EG" sz="3600" b="1" dirty="0">
                  <a:solidFill>
                    <a:srgbClr val="0070C0"/>
                  </a:solidFill>
                  <a:cs typeface="Times New Roman" pitchFamily="18" charset="0"/>
                </a:rPr>
                <a:t>إنطق المقام</a:t>
              </a:r>
              <a:endParaRPr lang="ar-EG" sz="4000" b="1" dirty="0">
                <a:solidFill>
                  <a:srgbClr val="0070C0"/>
                </a:solidFill>
              </a:endParaRPr>
            </a:p>
          </p:txBody>
        </p:sp>
        <p:pic>
          <p:nvPicPr>
            <p:cNvPr id="38920" name="Picture 6"/>
            <p:cNvPicPr>
              <a:picLocks noChangeAspect="1" noChangeArrowheads="1"/>
            </p:cNvPicPr>
            <p:nvPr/>
          </p:nvPicPr>
          <p:blipFill>
            <a:blip r:embed="rId7"/>
            <a:srcRect/>
            <a:stretch>
              <a:fillRect/>
            </a:stretch>
          </p:blipFill>
          <p:spPr bwMode="auto">
            <a:xfrm>
              <a:off x="6991371" y="5373599"/>
              <a:ext cx="1938347" cy="841483"/>
            </a:xfrm>
            <a:prstGeom prst="rect">
              <a:avLst/>
            </a:prstGeom>
            <a:noFill/>
            <a:ln w="9525">
              <a:noFill/>
              <a:miter lim="800000"/>
              <a:headEnd/>
              <a:tailEnd/>
            </a:ln>
          </p:spPr>
        </p:pic>
      </p:grpSp>
      <p:pic>
        <p:nvPicPr>
          <p:cNvPr id="38923" name="Picture 11"/>
          <p:cNvPicPr>
            <a:picLocks noChangeAspect="1" noChangeArrowheads="1"/>
          </p:cNvPicPr>
          <p:nvPr/>
        </p:nvPicPr>
        <p:blipFill>
          <a:blip r:embed="rId8"/>
          <a:srcRect/>
          <a:stretch>
            <a:fillRect/>
          </a:stretch>
        </p:blipFill>
        <p:spPr bwMode="auto">
          <a:xfrm>
            <a:off x="1547813" y="2276475"/>
            <a:ext cx="7286625" cy="1400175"/>
          </a:xfrm>
          <a:prstGeom prst="rect">
            <a:avLst/>
          </a:prstGeom>
          <a:noFill/>
          <a:ln w="9525">
            <a:noFill/>
            <a:miter lim="800000"/>
            <a:headEnd/>
            <a:tailEnd/>
          </a:ln>
        </p:spPr>
      </p:pic>
    </p:spTree>
  </p:cSld>
  <p:clrMapOvr>
    <a:masterClrMapping/>
  </p:clrMapOvr>
  <p:transition>
    <p:wedge/>
    <p:sndAc>
      <p:stSnd>
        <p:snd r:embed="rId3" name="3.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2049"/>
                                        </p:tgtEl>
                                        <p:attrNameLst>
                                          <p:attrName>style.visibility</p:attrName>
                                        </p:attrNameLst>
                                      </p:cBhvr>
                                      <p:to>
                                        <p:strVal val="visible"/>
                                      </p:to>
                                    </p:set>
                                    <p:animEffect transition="in" filter="barn(inHorizontal)">
                                      <p:cBhvr>
                                        <p:cTn id="7" dur="500"/>
                                        <p:tgtEl>
                                          <p:spTgt spid="2049"/>
                                        </p:tgtEl>
                                      </p:cBhvr>
                                    </p:animEffect>
                                  </p:childTnLst>
                                  <p:subTnLst>
                                    <p:audio>
                                      <p:cMediaNode>
                                        <p:cTn display="0" masterRel="sameClick">
                                          <p:stCondLst>
                                            <p:cond evt="begin" delay="0">
                                              <p:tn val="5"/>
                                            </p:cond>
                                          </p:stCondLst>
                                          <p:endCondLst>
                                            <p:cond evt="onStopAudio" delay="0">
                                              <p:tgtEl>
                                                <p:sldTgt/>
                                              </p:tgtEl>
                                            </p:cond>
                                          </p:endCondLst>
                                        </p:cTn>
                                        <p:tgtEl>
                                          <p:sndTgt r:embed="rId4" name="push.wav"/>
                                        </p:tgtEl>
                                      </p:cMediaNode>
                                    </p:audio>
                                  </p:subTnLst>
                                </p:cTn>
                              </p:par>
                              <p:par>
                                <p:cTn id="8" presetID="16" presetClass="entr" presetSubtype="2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9" presetClass="entr" presetSubtype="0" fill="hold" nodeType="clickEffect">
                                  <p:stCondLst>
                                    <p:cond delay="0"/>
                                  </p:stCondLst>
                                  <p:childTnLst>
                                    <p:set>
                                      <p:cBhvr>
                                        <p:cTn id="14" dur="1" fill="hold">
                                          <p:stCondLst>
                                            <p:cond delay="0"/>
                                          </p:stCondLst>
                                        </p:cTn>
                                        <p:tgtEl>
                                          <p:spTgt spid="38923"/>
                                        </p:tgtEl>
                                        <p:attrNameLst>
                                          <p:attrName>style.visibility</p:attrName>
                                        </p:attrNameLst>
                                      </p:cBhvr>
                                      <p:to>
                                        <p:strVal val="visible"/>
                                      </p:to>
                                    </p:set>
                                    <p:anim calcmode="lin" valueType="num">
                                      <p:cBhvr>
                                        <p:cTn id="15" dur="1000" fill="hold"/>
                                        <p:tgtEl>
                                          <p:spTgt spid="38923"/>
                                        </p:tgtEl>
                                        <p:attrNameLst>
                                          <p:attrName>ppt_x</p:attrName>
                                        </p:attrNameLst>
                                      </p:cBhvr>
                                      <p:tavLst>
                                        <p:tav tm="0">
                                          <p:val>
                                            <p:strVal val="#ppt_x-.2"/>
                                          </p:val>
                                        </p:tav>
                                        <p:tav tm="100000">
                                          <p:val>
                                            <p:strVal val="#ppt_x"/>
                                          </p:val>
                                        </p:tav>
                                      </p:tavLst>
                                    </p:anim>
                                    <p:anim calcmode="lin" valueType="num">
                                      <p:cBhvr>
                                        <p:cTn id="16" dur="1000" fill="hold"/>
                                        <p:tgtEl>
                                          <p:spTgt spid="38923"/>
                                        </p:tgtEl>
                                        <p:attrNameLst>
                                          <p:attrName>ppt_y</p:attrName>
                                        </p:attrNameLst>
                                      </p:cBhvr>
                                      <p:tavLst>
                                        <p:tav tm="0">
                                          <p:val>
                                            <p:strVal val="#ppt_y"/>
                                          </p:val>
                                        </p:tav>
                                        <p:tav tm="100000">
                                          <p:val>
                                            <p:strVal val="#ppt_y"/>
                                          </p:val>
                                        </p:tav>
                                      </p:tavLst>
                                    </p:anim>
                                    <p:animEffect transition="in" filter="wipe(right)" prLst="gradientSize: 0.1">
                                      <p:cBhvr>
                                        <p:cTn id="17" dur="1000"/>
                                        <p:tgtEl>
                                          <p:spTgt spid="38923"/>
                                        </p:tgtEl>
                                      </p:cBhvr>
                                    </p:animEffect>
                                  </p:childTnLst>
                                  <p:subTnLst>
                                    <p:audio>
                                      <p:cMediaNode>
                                        <p:cTn display="0" masterRel="sameClick">
                                          <p:stCondLst>
                                            <p:cond evt="begin" delay="0">
                                              <p:tn val="13"/>
                                            </p:cond>
                                          </p:stCondLst>
                                          <p:endCondLst>
                                            <p:cond evt="onStopAudio" delay="0">
                                              <p:tgtEl>
                                                <p:sldTgt/>
                                              </p:tgtEl>
                                            </p:cond>
                                          </p:endCondLst>
                                        </p:cTn>
                                        <p:tgtEl>
                                          <p:sndTgt r:embed="rId5" name="wind.wav"/>
                                        </p:tgtEl>
                                      </p:cMediaNode>
                                    </p:audio>
                                  </p:subTnLst>
                                </p:cTn>
                              </p:par>
                            </p:childTnLst>
                          </p:cTn>
                        </p:par>
                      </p:childTnLst>
                    </p:cTn>
                  </p:par>
                  <p:par>
                    <p:cTn id="18" fill="hold">
                      <p:stCondLst>
                        <p:cond delay="indefinite"/>
                      </p:stCondLst>
                      <p:childTnLst>
                        <p:par>
                          <p:cTn id="19" fill="hold">
                            <p:stCondLst>
                              <p:cond delay="0"/>
                            </p:stCondLst>
                            <p:childTnLst>
                              <p:par>
                                <p:cTn id="20" presetID="29" presetClass="entr" presetSubtype="0" fill="hold" nodeType="clickEffect">
                                  <p:stCondLst>
                                    <p:cond delay="0"/>
                                  </p:stCondLst>
                                  <p:childTnLst>
                                    <p:set>
                                      <p:cBhvr>
                                        <p:cTn id="21" dur="1" fill="hold">
                                          <p:stCondLst>
                                            <p:cond delay="0"/>
                                          </p:stCondLst>
                                        </p:cTn>
                                        <p:tgtEl>
                                          <p:spTgt spid="2053"/>
                                        </p:tgtEl>
                                        <p:attrNameLst>
                                          <p:attrName>style.visibility</p:attrName>
                                        </p:attrNameLst>
                                      </p:cBhvr>
                                      <p:to>
                                        <p:strVal val="visible"/>
                                      </p:to>
                                    </p:set>
                                    <p:anim calcmode="lin" valueType="num">
                                      <p:cBhvr>
                                        <p:cTn id="22" dur="1000" fill="hold"/>
                                        <p:tgtEl>
                                          <p:spTgt spid="2053"/>
                                        </p:tgtEl>
                                        <p:attrNameLst>
                                          <p:attrName>ppt_x</p:attrName>
                                        </p:attrNameLst>
                                      </p:cBhvr>
                                      <p:tavLst>
                                        <p:tav tm="0">
                                          <p:val>
                                            <p:strVal val="#ppt_x-.2"/>
                                          </p:val>
                                        </p:tav>
                                        <p:tav tm="100000">
                                          <p:val>
                                            <p:strVal val="#ppt_x"/>
                                          </p:val>
                                        </p:tav>
                                      </p:tavLst>
                                    </p:anim>
                                    <p:anim calcmode="lin" valueType="num">
                                      <p:cBhvr>
                                        <p:cTn id="23" dur="1000" fill="hold"/>
                                        <p:tgtEl>
                                          <p:spTgt spid="2053"/>
                                        </p:tgtEl>
                                        <p:attrNameLst>
                                          <p:attrName>ppt_y</p:attrName>
                                        </p:attrNameLst>
                                      </p:cBhvr>
                                      <p:tavLst>
                                        <p:tav tm="0">
                                          <p:val>
                                            <p:strVal val="#ppt_y"/>
                                          </p:val>
                                        </p:tav>
                                        <p:tav tm="100000">
                                          <p:val>
                                            <p:strVal val="#ppt_y"/>
                                          </p:val>
                                        </p:tav>
                                      </p:tavLst>
                                    </p:anim>
                                    <p:animEffect transition="in" filter="wipe(right)" prLst="gradientSize: 0.1">
                                      <p:cBhvr>
                                        <p:cTn id="24" dur="1000"/>
                                        <p:tgtEl>
                                          <p:spTgt spid="2053"/>
                                        </p:tgtEl>
                                      </p:cBhvr>
                                    </p:animEffect>
                                  </p:childTnLst>
                                  <p:subTnLst>
                                    <p:audio>
                                      <p:cMediaNode>
                                        <p:cTn display="0" masterRel="sameClick">
                                          <p:stCondLst>
                                            <p:cond evt="begin" delay="0">
                                              <p:tn val="20"/>
                                            </p:cond>
                                          </p:stCondLst>
                                          <p:endCondLst>
                                            <p:cond evt="onStopAudio" delay="0">
                                              <p:tgtEl>
                                                <p:sldTgt/>
                                              </p:tgtEl>
                                            </p:cond>
                                          </p:endCondLst>
                                        </p:cTn>
                                        <p:tgtEl>
                                          <p:sndTgt r:embed="rId5" name="wind.wav"/>
                                        </p:tgtEl>
                                      </p:cMediaNode>
                                    </p:audio>
                                  </p:subTnLst>
                                </p:cTn>
                              </p:par>
                            </p:childTnLst>
                          </p:cTn>
                        </p:par>
                      </p:childTnLst>
                    </p:cTn>
                  </p:par>
                  <p:par>
                    <p:cTn id="25" fill="hold">
                      <p:stCondLst>
                        <p:cond delay="indefinite"/>
                      </p:stCondLst>
                      <p:childTnLst>
                        <p:par>
                          <p:cTn id="26" fill="hold">
                            <p:stCondLst>
                              <p:cond delay="0"/>
                            </p:stCondLst>
                            <p:childTnLst>
                              <p:par>
                                <p:cTn id="27" presetID="29"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1000" fill="hold"/>
                                        <p:tgtEl>
                                          <p:spTgt spid="3"/>
                                        </p:tgtEl>
                                        <p:attrNameLst>
                                          <p:attrName>ppt_x</p:attrName>
                                        </p:attrNameLst>
                                      </p:cBhvr>
                                      <p:tavLst>
                                        <p:tav tm="0">
                                          <p:val>
                                            <p:strVal val="#ppt_x-.2"/>
                                          </p:val>
                                        </p:tav>
                                        <p:tav tm="100000">
                                          <p:val>
                                            <p:strVal val="#ppt_x"/>
                                          </p:val>
                                        </p:tav>
                                      </p:tavLst>
                                    </p:anim>
                                    <p:anim calcmode="lin" valueType="num">
                                      <p:cBhvr>
                                        <p:cTn id="30"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31" dur="1000"/>
                                        <p:tgtEl>
                                          <p:spTgt spid="3"/>
                                        </p:tgtEl>
                                      </p:cBhvr>
                                    </p:animEffect>
                                  </p:childTnLst>
                                  <p:subTnLst>
                                    <p:audio>
                                      <p:cMediaNode>
                                        <p:cTn display="0" masterRel="sameClick">
                                          <p:stCondLst>
                                            <p:cond evt="begin" delay="0">
                                              <p:tn val="27"/>
                                            </p:cond>
                                          </p:stCondLst>
                                          <p:endCondLst>
                                            <p:cond evt="onStopAudio" delay="0">
                                              <p:tgtEl>
                                                <p:sldTgt/>
                                              </p:tgtEl>
                                            </p:cond>
                                          </p:endCondLst>
                                        </p:cTn>
                                        <p:tgtEl>
                                          <p:sndTgt r:embed="rId5"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049"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8"/>
          <p:cNvGrpSpPr>
            <a:grpSpLocks/>
          </p:cNvGrpSpPr>
          <p:nvPr/>
        </p:nvGrpSpPr>
        <p:grpSpPr bwMode="auto">
          <a:xfrm>
            <a:off x="1500188" y="428625"/>
            <a:ext cx="6643687" cy="1857375"/>
            <a:chOff x="0" y="3643314"/>
            <a:chExt cx="8381994" cy="2500330"/>
          </a:xfrm>
        </p:grpSpPr>
        <p:grpSp>
          <p:nvGrpSpPr>
            <p:cNvPr id="39944" name="Group 8"/>
            <p:cNvGrpSpPr>
              <a:grpSpLocks/>
            </p:cNvGrpSpPr>
            <p:nvPr/>
          </p:nvGrpSpPr>
          <p:grpSpPr bwMode="auto">
            <a:xfrm>
              <a:off x="0" y="3643314"/>
              <a:ext cx="8381994" cy="2500330"/>
              <a:chOff x="3905278" y="4435344"/>
              <a:chExt cx="4810126" cy="2065490"/>
            </a:xfrm>
          </p:grpSpPr>
          <p:sp>
            <p:nvSpPr>
              <p:cNvPr id="5" name="Rounded Rectangle 11"/>
              <p:cNvSpPr/>
              <p:nvPr/>
            </p:nvSpPr>
            <p:spPr>
              <a:xfrm>
                <a:off x="4143372" y="4435344"/>
                <a:ext cx="4429156" cy="1779738"/>
              </a:xfrm>
              <a:prstGeom prst="roundRect">
                <a:avLst/>
              </a:prstGeom>
              <a:solidFill>
                <a:schemeClr val="accent3">
                  <a:lumMod val="75000"/>
                </a:schemeClr>
              </a:solidFill>
              <a:ln w="38100">
                <a:solidFill>
                  <a:schemeClr val="tx1"/>
                </a:solidFill>
              </a:ln>
            </p:spPr>
            <p:style>
              <a:lnRef idx="0">
                <a:schemeClr val="accent5"/>
              </a:lnRef>
              <a:fillRef idx="3">
                <a:schemeClr val="accent5"/>
              </a:fillRef>
              <a:effectRef idx="3">
                <a:schemeClr val="accent5"/>
              </a:effectRef>
              <a:fontRef idx="minor">
                <a:schemeClr val="lt1"/>
              </a:fontRef>
            </p:style>
            <p:txBody>
              <a:bodyPr rtlCol="1" anchor="ctr"/>
              <a:lstStyle/>
              <a:p>
                <a:pPr algn="ctr" fontAlgn="auto">
                  <a:spcBef>
                    <a:spcPts val="0"/>
                  </a:spcBef>
                  <a:spcAft>
                    <a:spcPts val="0"/>
                  </a:spcAft>
                  <a:defRPr/>
                </a:pPr>
                <a:endParaRPr lang="ar-EG" sz="2400" dirty="0"/>
              </a:p>
            </p:txBody>
          </p:sp>
          <p:pic>
            <p:nvPicPr>
              <p:cNvPr id="39949" name="Picture 12" descr="783701244541093.gif"/>
              <p:cNvPicPr>
                <a:picLocks noChangeAspect="1"/>
              </p:cNvPicPr>
              <p:nvPr/>
            </p:nvPicPr>
            <p:blipFill>
              <a:blip r:embed="rId6"/>
              <a:srcRect/>
              <a:stretch>
                <a:fillRect/>
              </a:stretch>
            </p:blipFill>
            <p:spPr bwMode="auto">
              <a:xfrm rot="10800000">
                <a:off x="3905278" y="5357825"/>
                <a:ext cx="4810126" cy="1143009"/>
              </a:xfrm>
              <a:prstGeom prst="rect">
                <a:avLst/>
              </a:prstGeom>
              <a:noFill/>
              <a:ln w="9525">
                <a:noFill/>
                <a:miter lim="800000"/>
                <a:headEnd/>
                <a:tailEnd/>
              </a:ln>
            </p:spPr>
          </p:pic>
        </p:grpSp>
        <p:sp>
          <p:nvSpPr>
            <p:cNvPr id="4" name="Rectangle 1"/>
            <p:cNvSpPr>
              <a:spLocks noChangeArrowheads="1"/>
            </p:cNvSpPr>
            <p:nvPr/>
          </p:nvSpPr>
          <p:spPr bwMode="auto">
            <a:xfrm>
              <a:off x="928694" y="3721315"/>
              <a:ext cx="6419899" cy="1615839"/>
            </a:xfrm>
            <a:prstGeom prst="rect">
              <a:avLst/>
            </a:prstGeom>
            <a:noFill/>
            <a:ln w="9525">
              <a:noFill/>
              <a:miter lim="800000"/>
              <a:headEnd/>
              <a:tailEnd/>
            </a:ln>
          </p:spPr>
          <p:txBody>
            <a:bodyPr anchor="ctr">
              <a:spAutoFit/>
            </a:bodyPr>
            <a:lstStyle/>
            <a:p>
              <a:pPr fontAlgn="auto">
                <a:spcBef>
                  <a:spcPts val="0"/>
                </a:spcBef>
                <a:spcAft>
                  <a:spcPts val="0"/>
                </a:spcAft>
                <a:defRPr/>
              </a:pPr>
              <a:r>
                <a:rPr lang="ar-EG" sz="7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تحقق من فهمك</a:t>
              </a:r>
              <a:endParaRPr lang="en-US" sz="7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endParaRPr>
            </a:p>
          </p:txBody>
        </p:sp>
      </p:grpSp>
      <p:pic>
        <p:nvPicPr>
          <p:cNvPr id="8" name="Picture 3" descr="BCKQC019.WMF"/>
          <p:cNvPicPr>
            <a:picLocks noChangeAspect="1"/>
          </p:cNvPicPr>
          <p:nvPr/>
        </p:nvPicPr>
        <p:blipFill>
          <a:blip r:embed="rId7" cstate="print"/>
          <a:stretch>
            <a:fillRect/>
          </a:stretch>
        </p:blipFill>
        <p:spPr bwMode="auto">
          <a:xfrm>
            <a:off x="0" y="2500313"/>
            <a:ext cx="9143999" cy="4025031"/>
          </a:xfrm>
          <a:prstGeom prst="rect">
            <a:avLst/>
          </a:prstGeom>
          <a:effectLst>
            <a:innerShdw blurRad="1231900">
              <a:srgbClr val="FF0000"/>
            </a:innerShdw>
          </a:effectLst>
        </p:spPr>
      </p:pic>
      <p:sp>
        <p:nvSpPr>
          <p:cNvPr id="39940"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ar-SA" dirty="0">
              <a:latin typeface="Tw Cen MT" pitchFamily="34" charset="0"/>
            </a:endParaRPr>
          </a:p>
        </p:txBody>
      </p:sp>
      <p:pic>
        <p:nvPicPr>
          <p:cNvPr id="70657" name="Picture 1"/>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3708400" y="4868863"/>
            <a:ext cx="962025" cy="1000125"/>
          </a:xfrm>
          <a:prstGeom prst="rect">
            <a:avLst/>
          </a:prstGeom>
          <a:noFill/>
          <a:ln w="9525">
            <a:noFill/>
            <a:miter lim="800000"/>
            <a:headEnd/>
            <a:tailEnd/>
          </a:ln>
        </p:spPr>
      </p:pic>
      <p:sp>
        <p:nvSpPr>
          <p:cNvPr id="39942" name="Rectangle 3"/>
          <p:cNvSpPr>
            <a:spLocks noChangeArrowheads="1"/>
          </p:cNvSpPr>
          <p:nvPr/>
        </p:nvSpPr>
        <p:spPr bwMode="auto">
          <a:xfrm>
            <a:off x="0" y="971550"/>
            <a:ext cx="9144000" cy="457200"/>
          </a:xfrm>
          <a:prstGeom prst="rect">
            <a:avLst/>
          </a:prstGeom>
          <a:noFill/>
          <a:ln w="9525">
            <a:noFill/>
            <a:miter lim="800000"/>
            <a:headEnd/>
            <a:tailEnd/>
          </a:ln>
        </p:spPr>
        <p:txBody>
          <a:bodyPr wrap="none" anchor="ctr">
            <a:spAutoFit/>
          </a:bodyPr>
          <a:lstStyle/>
          <a:p>
            <a:pPr>
              <a:tabLst>
                <a:tab pos="244475" algn="r"/>
                <a:tab pos="3330575" algn="r"/>
                <a:tab pos="3873500" algn="l"/>
              </a:tabLst>
            </a:pPr>
            <a:endParaRPr lang="ar-SA" dirty="0"/>
          </a:p>
        </p:txBody>
      </p:sp>
      <p:pic>
        <p:nvPicPr>
          <p:cNvPr id="39953" name="Picture 17"/>
          <p:cNvPicPr>
            <a:picLocks noChangeAspect="1" noChangeArrowheads="1"/>
          </p:cNvPicPr>
          <p:nvPr/>
        </p:nvPicPr>
        <p:blipFill>
          <a:blip r:embed="rId9"/>
          <a:srcRect/>
          <a:stretch>
            <a:fillRect/>
          </a:stretch>
        </p:blipFill>
        <p:spPr bwMode="auto">
          <a:xfrm>
            <a:off x="971550" y="3141663"/>
            <a:ext cx="7229475" cy="1143000"/>
          </a:xfrm>
          <a:prstGeom prst="rect">
            <a:avLst/>
          </a:prstGeom>
          <a:noFill/>
          <a:ln w="9525">
            <a:noFill/>
            <a:miter lim="800000"/>
            <a:headEnd/>
            <a:tailEnd/>
          </a:ln>
        </p:spPr>
      </p:pic>
    </p:spTree>
  </p:cSld>
  <p:clrMapOvr>
    <a:masterClrMapping/>
  </p:clrMapOvr>
  <p:transition>
    <p:wedge/>
    <p:sndAc>
      <p:stSnd>
        <p:snd r:embed="rId2" name="3.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cashreg.wav"/>
                                        </p:tgtEl>
                                      </p:cMediaNode>
                                    </p:audio>
                                  </p:sub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linds(horizontal)">
                                      <p:cBhvr>
                                        <p:cTn id="14" dur="500"/>
                                        <p:tgtEl>
                                          <p:spTgt spid="8"/>
                                        </p:tgtEl>
                                      </p:cBhvr>
                                    </p:animEffect>
                                  </p:childTnLst>
                                  <p:subTnLst>
                                    <p:audio>
                                      <p:cMediaNode>
                                        <p:cTn display="0" masterRel="sameClick">
                                          <p:stCondLst>
                                            <p:cond evt="begin" delay="0">
                                              <p:tn val="12"/>
                                            </p:cond>
                                          </p:stCondLst>
                                          <p:endCondLst>
                                            <p:cond evt="onStopAudio" delay="0">
                                              <p:tgtEl>
                                                <p:sldTgt/>
                                              </p:tgtEl>
                                            </p:cond>
                                          </p:endCondLst>
                                        </p:cTn>
                                        <p:tgtEl>
                                          <p:sndTgt r:embed="rId4" name="arrow.wav"/>
                                        </p:tgtEl>
                                      </p:cMediaNode>
                                    </p:audio>
                                  </p:subTnLst>
                                </p:cTn>
                              </p:par>
                              <p:par>
                                <p:cTn id="15" presetID="3" presetClass="entr" presetSubtype="10" fill="hold" nodeType="withEffect">
                                  <p:stCondLst>
                                    <p:cond delay="0"/>
                                  </p:stCondLst>
                                  <p:childTnLst>
                                    <p:set>
                                      <p:cBhvr>
                                        <p:cTn id="16" dur="1" fill="hold">
                                          <p:stCondLst>
                                            <p:cond delay="0"/>
                                          </p:stCondLst>
                                        </p:cTn>
                                        <p:tgtEl>
                                          <p:spTgt spid="39953"/>
                                        </p:tgtEl>
                                        <p:attrNameLst>
                                          <p:attrName>style.visibility</p:attrName>
                                        </p:attrNameLst>
                                      </p:cBhvr>
                                      <p:to>
                                        <p:strVal val="visible"/>
                                      </p:to>
                                    </p:set>
                                    <p:animEffect transition="in" filter="blinds(horizontal)">
                                      <p:cBhvr>
                                        <p:cTn id="17" dur="500"/>
                                        <p:tgtEl>
                                          <p:spTgt spid="39953"/>
                                        </p:tgtEl>
                                      </p:cBhvr>
                                    </p:animEffect>
                                  </p:childTnLst>
                                  <p:subTnLst>
                                    <p:audio>
                                      <p:cMediaNode>
                                        <p:cTn display="0" masterRel="sameClick">
                                          <p:stCondLst>
                                            <p:cond evt="begin" delay="0">
                                              <p:tn val="15"/>
                                            </p:cond>
                                          </p:stCondLst>
                                          <p:endCondLst>
                                            <p:cond evt="onStopAudio" delay="0">
                                              <p:tgtEl>
                                                <p:sldTgt/>
                                              </p:tgtEl>
                                            </p:cond>
                                          </p:endCondLst>
                                        </p:cTn>
                                        <p:tgtEl>
                                          <p:sndTgt r:embed="rId4" name="arrow.wav"/>
                                        </p:tgtEl>
                                      </p:cMediaNode>
                                    </p:audio>
                                  </p:subTnLst>
                                </p:cTn>
                              </p:par>
                            </p:childTnLst>
                          </p:cTn>
                        </p:par>
                      </p:childTnLst>
                    </p:cTn>
                  </p:par>
                  <p:par>
                    <p:cTn id="18" fill="hold">
                      <p:stCondLst>
                        <p:cond delay="indefinite"/>
                      </p:stCondLst>
                      <p:childTnLst>
                        <p:par>
                          <p:cTn id="19" fill="hold">
                            <p:stCondLst>
                              <p:cond delay="0"/>
                            </p:stCondLst>
                            <p:childTnLst>
                              <p:par>
                                <p:cTn id="20" presetID="26" presetClass="entr" presetSubtype="0" fill="hold" nodeType="clickEffect">
                                  <p:stCondLst>
                                    <p:cond delay="0"/>
                                  </p:stCondLst>
                                  <p:childTnLst>
                                    <p:set>
                                      <p:cBhvr>
                                        <p:cTn id="21" dur="1" fill="hold">
                                          <p:stCondLst>
                                            <p:cond delay="0"/>
                                          </p:stCondLst>
                                        </p:cTn>
                                        <p:tgtEl>
                                          <p:spTgt spid="70657"/>
                                        </p:tgtEl>
                                        <p:attrNameLst>
                                          <p:attrName>style.visibility</p:attrName>
                                        </p:attrNameLst>
                                      </p:cBhvr>
                                      <p:to>
                                        <p:strVal val="visible"/>
                                      </p:to>
                                    </p:set>
                                    <p:animEffect transition="in" filter="wipe(down)">
                                      <p:cBhvr>
                                        <p:cTn id="22" dur="290">
                                          <p:stCondLst>
                                            <p:cond delay="0"/>
                                          </p:stCondLst>
                                        </p:cTn>
                                        <p:tgtEl>
                                          <p:spTgt spid="70657"/>
                                        </p:tgtEl>
                                      </p:cBhvr>
                                    </p:animEffect>
                                    <p:anim calcmode="lin" valueType="num">
                                      <p:cBhvr>
                                        <p:cTn id="23" dur="911" tmFilter="0,0; 0.14,0.36; 0.43,0.73; 0.71,0.91; 1.0,1.0">
                                          <p:stCondLst>
                                            <p:cond delay="0"/>
                                          </p:stCondLst>
                                        </p:cTn>
                                        <p:tgtEl>
                                          <p:spTgt spid="70657"/>
                                        </p:tgtEl>
                                        <p:attrNameLst>
                                          <p:attrName>ppt_x</p:attrName>
                                        </p:attrNameLst>
                                      </p:cBhvr>
                                      <p:tavLst>
                                        <p:tav tm="0">
                                          <p:val>
                                            <p:strVal val="#ppt_x-0.25"/>
                                          </p:val>
                                        </p:tav>
                                        <p:tav tm="100000">
                                          <p:val>
                                            <p:strVal val="#ppt_x"/>
                                          </p:val>
                                        </p:tav>
                                      </p:tavLst>
                                    </p:anim>
                                    <p:anim calcmode="lin" valueType="num">
                                      <p:cBhvr>
                                        <p:cTn id="24" dur="332" tmFilter="0.0,0.0; 0.25,0.07; 0.50,0.2; 0.75,0.467; 1.0,1.0">
                                          <p:stCondLst>
                                            <p:cond delay="0"/>
                                          </p:stCondLst>
                                        </p:cTn>
                                        <p:tgtEl>
                                          <p:spTgt spid="70657"/>
                                        </p:tgtEl>
                                        <p:attrNameLst>
                                          <p:attrName>ppt_y</p:attrName>
                                        </p:attrNameLst>
                                      </p:cBhvr>
                                      <p:tavLst>
                                        <p:tav tm="0" fmla="#ppt_y-sin(pi*$)/3">
                                          <p:val>
                                            <p:fltVal val="0.5"/>
                                          </p:val>
                                        </p:tav>
                                        <p:tav tm="100000">
                                          <p:val>
                                            <p:fltVal val="1"/>
                                          </p:val>
                                        </p:tav>
                                      </p:tavLst>
                                    </p:anim>
                                    <p:anim calcmode="lin" valueType="num">
                                      <p:cBhvr>
                                        <p:cTn id="25" dur="332" tmFilter="0, 0; 0.125,0.2665; 0.25,0.4; 0.375,0.465; 0.5,0.5;  0.625,0.535; 0.75,0.6; 0.875,0.7335; 1,1">
                                          <p:stCondLst>
                                            <p:cond delay="332"/>
                                          </p:stCondLst>
                                        </p:cTn>
                                        <p:tgtEl>
                                          <p:spTgt spid="70657"/>
                                        </p:tgtEl>
                                        <p:attrNameLst>
                                          <p:attrName>ppt_y</p:attrName>
                                        </p:attrNameLst>
                                      </p:cBhvr>
                                      <p:tavLst>
                                        <p:tav tm="0" fmla="#ppt_y-sin(pi*$)/9">
                                          <p:val>
                                            <p:fltVal val="0"/>
                                          </p:val>
                                        </p:tav>
                                        <p:tav tm="100000">
                                          <p:val>
                                            <p:fltVal val="1"/>
                                          </p:val>
                                        </p:tav>
                                      </p:tavLst>
                                    </p:anim>
                                    <p:anim calcmode="lin" valueType="num">
                                      <p:cBhvr>
                                        <p:cTn id="26" dur="166" tmFilter="0, 0; 0.125,0.2665; 0.25,0.4; 0.375,0.465; 0.5,0.5;  0.625,0.535; 0.75,0.6; 0.875,0.7335; 1,1">
                                          <p:stCondLst>
                                            <p:cond delay="662"/>
                                          </p:stCondLst>
                                        </p:cTn>
                                        <p:tgtEl>
                                          <p:spTgt spid="70657"/>
                                        </p:tgtEl>
                                        <p:attrNameLst>
                                          <p:attrName>ppt_y</p:attrName>
                                        </p:attrNameLst>
                                      </p:cBhvr>
                                      <p:tavLst>
                                        <p:tav tm="0" fmla="#ppt_y-sin(pi*$)/27">
                                          <p:val>
                                            <p:fltVal val="0"/>
                                          </p:val>
                                        </p:tav>
                                        <p:tav tm="100000">
                                          <p:val>
                                            <p:fltVal val="1"/>
                                          </p:val>
                                        </p:tav>
                                      </p:tavLst>
                                    </p:anim>
                                    <p:anim calcmode="lin" valueType="num">
                                      <p:cBhvr>
                                        <p:cTn id="27" dur="82" tmFilter="0, 0; 0.125,0.2665; 0.25,0.4; 0.375,0.465; 0.5,0.5;  0.625,0.535; 0.75,0.6; 0.875,0.7335; 1,1">
                                          <p:stCondLst>
                                            <p:cond delay="828"/>
                                          </p:stCondLst>
                                        </p:cTn>
                                        <p:tgtEl>
                                          <p:spTgt spid="70657"/>
                                        </p:tgtEl>
                                        <p:attrNameLst>
                                          <p:attrName>ppt_y</p:attrName>
                                        </p:attrNameLst>
                                      </p:cBhvr>
                                      <p:tavLst>
                                        <p:tav tm="0" fmla="#ppt_y-sin(pi*$)/81">
                                          <p:val>
                                            <p:fltVal val="0"/>
                                          </p:val>
                                        </p:tav>
                                        <p:tav tm="100000">
                                          <p:val>
                                            <p:fltVal val="1"/>
                                          </p:val>
                                        </p:tav>
                                      </p:tavLst>
                                    </p:anim>
                                    <p:animScale>
                                      <p:cBhvr>
                                        <p:cTn id="28" dur="13">
                                          <p:stCondLst>
                                            <p:cond delay="325"/>
                                          </p:stCondLst>
                                        </p:cTn>
                                        <p:tgtEl>
                                          <p:spTgt spid="70657"/>
                                        </p:tgtEl>
                                      </p:cBhvr>
                                      <p:to x="100000" y="60000"/>
                                    </p:animScale>
                                    <p:animScale>
                                      <p:cBhvr>
                                        <p:cTn id="29" dur="83" decel="50000">
                                          <p:stCondLst>
                                            <p:cond delay="338"/>
                                          </p:stCondLst>
                                        </p:cTn>
                                        <p:tgtEl>
                                          <p:spTgt spid="70657"/>
                                        </p:tgtEl>
                                      </p:cBhvr>
                                      <p:to x="100000" y="100000"/>
                                    </p:animScale>
                                    <p:animScale>
                                      <p:cBhvr>
                                        <p:cTn id="30" dur="13">
                                          <p:stCondLst>
                                            <p:cond delay="656"/>
                                          </p:stCondLst>
                                        </p:cTn>
                                        <p:tgtEl>
                                          <p:spTgt spid="70657"/>
                                        </p:tgtEl>
                                      </p:cBhvr>
                                      <p:to x="100000" y="80000"/>
                                    </p:animScale>
                                    <p:animScale>
                                      <p:cBhvr>
                                        <p:cTn id="31" dur="83" decel="50000">
                                          <p:stCondLst>
                                            <p:cond delay="669"/>
                                          </p:stCondLst>
                                        </p:cTn>
                                        <p:tgtEl>
                                          <p:spTgt spid="70657"/>
                                        </p:tgtEl>
                                      </p:cBhvr>
                                      <p:to x="100000" y="100000"/>
                                    </p:animScale>
                                    <p:animScale>
                                      <p:cBhvr>
                                        <p:cTn id="32" dur="13">
                                          <p:stCondLst>
                                            <p:cond delay="821"/>
                                          </p:stCondLst>
                                        </p:cTn>
                                        <p:tgtEl>
                                          <p:spTgt spid="70657"/>
                                        </p:tgtEl>
                                      </p:cBhvr>
                                      <p:to x="100000" y="90000"/>
                                    </p:animScale>
                                    <p:animScale>
                                      <p:cBhvr>
                                        <p:cTn id="33" dur="83" decel="50000">
                                          <p:stCondLst>
                                            <p:cond delay="834"/>
                                          </p:stCondLst>
                                        </p:cTn>
                                        <p:tgtEl>
                                          <p:spTgt spid="70657"/>
                                        </p:tgtEl>
                                      </p:cBhvr>
                                      <p:to x="100000" y="100000"/>
                                    </p:animScale>
                                    <p:animScale>
                                      <p:cBhvr>
                                        <p:cTn id="34" dur="13">
                                          <p:stCondLst>
                                            <p:cond delay="904"/>
                                          </p:stCondLst>
                                        </p:cTn>
                                        <p:tgtEl>
                                          <p:spTgt spid="70657"/>
                                        </p:tgtEl>
                                      </p:cBhvr>
                                      <p:to x="100000" y="95000"/>
                                    </p:animScale>
                                    <p:animScale>
                                      <p:cBhvr>
                                        <p:cTn id="35" dur="83" decel="50000">
                                          <p:stCondLst>
                                            <p:cond delay="917"/>
                                          </p:stCondLst>
                                        </p:cTn>
                                        <p:tgtEl>
                                          <p:spTgt spid="70657"/>
                                        </p:tgtEl>
                                      </p:cBhvr>
                                      <p:to x="100000" y="100000"/>
                                    </p:animScale>
                                  </p:childTnLst>
                                  <p:subTnLst>
                                    <p:audio>
                                      <p:cMediaNode>
                                        <p:cTn display="0" masterRel="sameClick">
                                          <p:stCondLst>
                                            <p:cond evt="begin" delay="0">
                                              <p:tn val="20"/>
                                            </p:cond>
                                          </p:stCondLst>
                                          <p:endCondLst>
                                            <p:cond evt="onStopAudio" delay="0">
                                              <p:tgtEl>
                                                <p:sldTgt/>
                                              </p:tgtEl>
                                            </p:cond>
                                          </p:endCondLst>
                                        </p:cTn>
                                        <p:tgtEl>
                                          <p:sndTgt r:embed="rId5" name="coi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09" name="Rectangle 1"/>
          <p:cNvSpPr>
            <a:spLocks noChangeArrowheads="1"/>
          </p:cNvSpPr>
          <p:nvPr/>
        </p:nvSpPr>
        <p:spPr bwMode="auto">
          <a:xfrm>
            <a:off x="1214438" y="633413"/>
            <a:ext cx="7572375" cy="1201737"/>
          </a:xfrm>
          <a:prstGeom prst="rect">
            <a:avLst/>
          </a:prstGeom>
          <a:noFill/>
          <a:ln w="9525">
            <a:noFill/>
            <a:miter lim="800000"/>
            <a:headEnd/>
            <a:tailEnd/>
          </a:ln>
        </p:spPr>
        <p:txBody>
          <a:bodyPr anchor="ctr">
            <a:spAutoFit/>
          </a:bodyPr>
          <a:lstStyle/>
          <a:p>
            <a:pPr>
              <a:tabLst>
                <a:tab pos="244475" algn="r"/>
                <a:tab pos="3330575" algn="r"/>
                <a:tab pos="3873500" algn="l"/>
              </a:tabLst>
            </a:pPr>
            <a:r>
              <a:rPr lang="ar-EG" sz="3600" b="1" dirty="0">
                <a:cs typeface="Times New Roman" pitchFamily="18" charset="0"/>
              </a:rPr>
              <a:t>تتكرر الزوايا التي قياساتها  ْ</a:t>
            </a:r>
            <a:r>
              <a:rPr lang="en-US" sz="3600" b="1" dirty="0">
                <a:cs typeface="Times New Roman" pitchFamily="18" charset="0"/>
              </a:rPr>
              <a:t>60</a:t>
            </a:r>
            <a:r>
              <a:rPr lang="ar-EG" sz="3600" b="1" dirty="0">
                <a:cs typeface="Times New Roman" pitchFamily="18" charset="0"/>
              </a:rPr>
              <a:t>،  ْ</a:t>
            </a:r>
            <a:r>
              <a:rPr lang="en-US" sz="3600" b="1" dirty="0">
                <a:cs typeface="Times New Roman" pitchFamily="18" charset="0"/>
              </a:rPr>
              <a:t>45</a:t>
            </a:r>
            <a:r>
              <a:rPr lang="ar-EG" sz="3600" b="1" dirty="0">
                <a:cs typeface="Times New Roman" pitchFamily="18" charset="0"/>
              </a:rPr>
              <a:t>،  ْ</a:t>
            </a:r>
            <a:r>
              <a:rPr lang="en-US" sz="3600" b="1" dirty="0">
                <a:cs typeface="Times New Roman" pitchFamily="18" charset="0"/>
              </a:rPr>
              <a:t>30</a:t>
            </a:r>
            <a:r>
              <a:rPr lang="ar-EG" sz="3600" b="1" dirty="0">
                <a:cs typeface="Times New Roman" pitchFamily="18" charset="0"/>
              </a:rPr>
              <a:t> كثيراً في حساب المثلثات. </a:t>
            </a:r>
            <a:endParaRPr lang="ar-EG" sz="4000" dirty="0"/>
          </a:p>
        </p:txBody>
      </p:sp>
    </p:spTree>
  </p:cSld>
  <p:clrMapOvr>
    <a:masterClrMapping/>
  </p:clrMapOvr>
  <p:transition>
    <p:wedge/>
    <p:sndAc>
      <p:stSnd>
        <p:snd r:embed="rId2" name="3.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43009"/>
                                        </p:tgtEl>
                                        <p:attrNameLst>
                                          <p:attrName>style.visibility</p:attrName>
                                        </p:attrNameLst>
                                      </p:cBhvr>
                                      <p:to>
                                        <p:strVal val="visible"/>
                                      </p:to>
                                    </p:set>
                                    <p:animEffect transition="in" filter="barn(inHorizontal)">
                                      <p:cBhvr>
                                        <p:cTn id="7" dur="500"/>
                                        <p:tgtEl>
                                          <p:spTgt spid="43009"/>
                                        </p:tgtEl>
                                      </p:cBhvr>
                                    </p:animEffect>
                                  </p:childTnLst>
                                  <p:subTnLst>
                                    <p:audio>
                                      <p:cMediaNode>
                                        <p:cTn display="0" masterRel="sameClick">
                                          <p:stCondLst>
                                            <p:cond evt="begin" delay="0">
                                              <p:tn val="5"/>
                                            </p:cond>
                                          </p:stCondLst>
                                          <p:endCondLst>
                                            <p:cond evt="onStopAudio" delay="0">
                                              <p:tgtEl>
                                                <p:sldTgt/>
                                              </p:tgtEl>
                                            </p:cond>
                                          </p:endCondLst>
                                        </p:cTn>
                                        <p:tgtEl>
                                          <p:sndTgt r:embed="rId3"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09"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62" name="Picture 2"/>
          <p:cNvPicPr>
            <a:picLocks noChangeAspect="1" noChangeArrowheads="1"/>
          </p:cNvPicPr>
          <p:nvPr/>
        </p:nvPicPr>
        <p:blipFill>
          <a:blip r:embed="rId4"/>
          <a:srcRect/>
          <a:stretch>
            <a:fillRect/>
          </a:stretch>
        </p:blipFill>
        <p:spPr bwMode="auto">
          <a:xfrm>
            <a:off x="468313" y="404813"/>
            <a:ext cx="3232150" cy="3340100"/>
          </a:xfrm>
          <a:prstGeom prst="rect">
            <a:avLst/>
          </a:prstGeom>
          <a:noFill/>
          <a:ln w="9525">
            <a:noFill/>
            <a:miter lim="800000"/>
            <a:headEnd/>
            <a:tailEnd/>
          </a:ln>
        </p:spPr>
      </p:pic>
      <p:pic>
        <p:nvPicPr>
          <p:cNvPr id="92163" name="Picture 3"/>
          <p:cNvPicPr>
            <a:picLocks noChangeAspect="1" noChangeArrowheads="1"/>
          </p:cNvPicPr>
          <p:nvPr/>
        </p:nvPicPr>
        <p:blipFill>
          <a:blip r:embed="rId5"/>
          <a:srcRect/>
          <a:stretch>
            <a:fillRect/>
          </a:stretch>
        </p:blipFill>
        <p:spPr bwMode="auto">
          <a:xfrm>
            <a:off x="5508625" y="476250"/>
            <a:ext cx="3240088" cy="742950"/>
          </a:xfrm>
          <a:prstGeom prst="rect">
            <a:avLst/>
          </a:prstGeom>
          <a:noFill/>
          <a:ln w="9525">
            <a:noFill/>
            <a:miter lim="800000"/>
            <a:headEnd/>
            <a:tailEnd/>
          </a:ln>
        </p:spPr>
      </p:pic>
      <p:pic>
        <p:nvPicPr>
          <p:cNvPr id="92164" name="Picture 4"/>
          <p:cNvPicPr>
            <a:picLocks noChangeAspect="1" noChangeArrowheads="1"/>
          </p:cNvPicPr>
          <p:nvPr/>
        </p:nvPicPr>
        <p:blipFill>
          <a:blip r:embed="rId6"/>
          <a:srcRect/>
          <a:stretch>
            <a:fillRect/>
          </a:stretch>
        </p:blipFill>
        <p:spPr bwMode="auto">
          <a:xfrm>
            <a:off x="4284663" y="1484313"/>
            <a:ext cx="4510087" cy="4425950"/>
          </a:xfrm>
          <a:prstGeom prst="rect">
            <a:avLst/>
          </a:prstGeom>
          <a:noFill/>
          <a:ln w="9525">
            <a:noFill/>
            <a:miter lim="800000"/>
            <a:headEnd/>
            <a:tailEnd/>
          </a:ln>
        </p:spPr>
      </p:pic>
    </p:spTree>
  </p:cSld>
  <p:clrMapOvr>
    <a:masterClrMapping/>
  </p:clrMapOvr>
  <p:transition>
    <p:wedge/>
    <p:sndAc>
      <p:stSnd>
        <p:snd r:embed="rId2" name="3.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92163"/>
                                        </p:tgtEl>
                                        <p:attrNameLst>
                                          <p:attrName>style.visibility</p:attrName>
                                        </p:attrNameLst>
                                      </p:cBhvr>
                                      <p:to>
                                        <p:strVal val="visible"/>
                                      </p:to>
                                    </p:set>
                                    <p:animEffect transition="in" filter="diamond(in)">
                                      <p:cBhvr>
                                        <p:cTn id="7" dur="500"/>
                                        <p:tgtEl>
                                          <p:spTgt spid="92163"/>
                                        </p:tgtEl>
                                      </p:cBhvr>
                                    </p:animEffect>
                                  </p:childTnLst>
                                  <p:subTnLst>
                                    <p:audio>
                                      <p:cMediaNode>
                                        <p:cTn display="0" masterRel="sameClick">
                                          <p:stCondLst>
                                            <p:cond evt="begin" delay="0">
                                              <p:tn val="5"/>
                                            </p:cond>
                                          </p:stCondLst>
                                          <p:endCondLst>
                                            <p:cond evt="onStopAudio" delay="0">
                                              <p:tgtEl>
                                                <p:sldTgt/>
                                              </p:tgtEl>
                                            </p:cond>
                                          </p:endCondLst>
                                        </p:cTn>
                                        <p:tgtEl>
                                          <p:sndTgt r:embed="rId3" name="hold.wav"/>
                                        </p:tgtEl>
                                      </p:cMediaNode>
                                    </p:audio>
                                  </p:subTnLst>
                                </p:cTn>
                              </p:par>
                              <p:par>
                                <p:cTn id="8" presetID="8" presetClass="entr" presetSubtype="16" fill="hold" nodeType="withEffect">
                                  <p:stCondLst>
                                    <p:cond delay="0"/>
                                  </p:stCondLst>
                                  <p:childTnLst>
                                    <p:set>
                                      <p:cBhvr>
                                        <p:cTn id="9" dur="1" fill="hold">
                                          <p:stCondLst>
                                            <p:cond delay="0"/>
                                          </p:stCondLst>
                                        </p:cTn>
                                        <p:tgtEl>
                                          <p:spTgt spid="92162"/>
                                        </p:tgtEl>
                                        <p:attrNameLst>
                                          <p:attrName>style.visibility</p:attrName>
                                        </p:attrNameLst>
                                      </p:cBhvr>
                                      <p:to>
                                        <p:strVal val="visible"/>
                                      </p:to>
                                    </p:set>
                                    <p:animEffect transition="in" filter="diamond(in)">
                                      <p:cBhvr>
                                        <p:cTn id="10" dur="500"/>
                                        <p:tgtEl>
                                          <p:spTgt spid="92162"/>
                                        </p:tgtEl>
                                      </p:cBhvr>
                                    </p:animEffect>
                                  </p:childTnLst>
                                  <p:subTnLst>
                                    <p:audio>
                                      <p:cMediaNode>
                                        <p:cTn display="0" masterRel="sameClick">
                                          <p:stCondLst>
                                            <p:cond evt="begin" delay="0">
                                              <p:tn val="8"/>
                                            </p:cond>
                                          </p:stCondLst>
                                          <p:endCondLst>
                                            <p:cond evt="onStopAudio" delay="0">
                                              <p:tgtEl>
                                                <p:sldTgt/>
                                              </p:tgtEl>
                                            </p:cond>
                                          </p:endCondLst>
                                        </p:cTn>
                                        <p:tgtEl>
                                          <p:sndTgt r:embed="rId3" name="hold.wav"/>
                                        </p:tgtEl>
                                      </p:cMediaNode>
                                    </p:audio>
                                  </p:subTnLst>
                                </p:cTn>
                              </p:par>
                              <p:par>
                                <p:cTn id="11" presetID="8" presetClass="entr" presetSubtype="16" fill="hold" nodeType="withEffect">
                                  <p:stCondLst>
                                    <p:cond delay="0"/>
                                  </p:stCondLst>
                                  <p:childTnLst>
                                    <p:set>
                                      <p:cBhvr>
                                        <p:cTn id="12" dur="1" fill="hold">
                                          <p:stCondLst>
                                            <p:cond delay="0"/>
                                          </p:stCondLst>
                                        </p:cTn>
                                        <p:tgtEl>
                                          <p:spTgt spid="92164"/>
                                        </p:tgtEl>
                                        <p:attrNameLst>
                                          <p:attrName>style.visibility</p:attrName>
                                        </p:attrNameLst>
                                      </p:cBhvr>
                                      <p:to>
                                        <p:strVal val="visible"/>
                                      </p:to>
                                    </p:set>
                                    <p:animEffect transition="in" filter="diamond(in)">
                                      <p:cBhvr>
                                        <p:cTn id="13" dur="500"/>
                                        <p:tgtEl>
                                          <p:spTgt spid="92164"/>
                                        </p:tgtEl>
                                      </p:cBhvr>
                                    </p:animEffect>
                                  </p:childTnLst>
                                  <p:subTnLst>
                                    <p:audio>
                                      <p:cMediaNode>
                                        <p:cTn display="0" masterRel="sameClick">
                                          <p:stCondLst>
                                            <p:cond evt="begin" delay="0">
                                              <p:tn val="11"/>
                                            </p:cond>
                                          </p:stCondLst>
                                          <p:endCondLst>
                                            <p:cond evt="onStopAudio" delay="0">
                                              <p:tgtEl>
                                                <p:sldTgt/>
                                              </p:tgtEl>
                                            </p:cond>
                                          </p:endCondLst>
                                        </p:cTn>
                                        <p:tgtEl>
                                          <p:sndTgt r:embed="rId3" name="hol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4"/>
          <a:srcRect/>
          <a:stretch>
            <a:fillRect/>
          </a:stretch>
        </p:blipFill>
        <p:spPr bwMode="auto">
          <a:xfrm>
            <a:off x="468313" y="404813"/>
            <a:ext cx="3232150" cy="3340100"/>
          </a:xfrm>
          <a:prstGeom prst="rect">
            <a:avLst/>
          </a:prstGeom>
          <a:noFill/>
          <a:ln w="9525">
            <a:noFill/>
            <a:miter lim="800000"/>
            <a:headEnd/>
            <a:tailEnd/>
          </a:ln>
        </p:spPr>
      </p:pic>
      <p:pic>
        <p:nvPicPr>
          <p:cNvPr id="43011" name="Picture 3"/>
          <p:cNvPicPr>
            <a:picLocks noChangeAspect="1" noChangeArrowheads="1"/>
          </p:cNvPicPr>
          <p:nvPr/>
        </p:nvPicPr>
        <p:blipFill>
          <a:blip r:embed="rId5"/>
          <a:srcRect/>
          <a:stretch>
            <a:fillRect/>
          </a:stretch>
        </p:blipFill>
        <p:spPr bwMode="auto">
          <a:xfrm>
            <a:off x="5508625" y="476250"/>
            <a:ext cx="3240088" cy="742950"/>
          </a:xfrm>
          <a:prstGeom prst="rect">
            <a:avLst/>
          </a:prstGeom>
          <a:noFill/>
          <a:ln w="9525">
            <a:noFill/>
            <a:miter lim="800000"/>
            <a:headEnd/>
            <a:tailEnd/>
          </a:ln>
        </p:spPr>
      </p:pic>
      <p:pic>
        <p:nvPicPr>
          <p:cNvPr id="4" name="Picture 5"/>
          <p:cNvPicPr>
            <a:picLocks noChangeAspect="1" noChangeArrowheads="1"/>
          </p:cNvPicPr>
          <p:nvPr/>
        </p:nvPicPr>
        <p:blipFill>
          <a:blip r:embed="rId6"/>
          <a:srcRect/>
          <a:stretch>
            <a:fillRect/>
          </a:stretch>
        </p:blipFill>
        <p:spPr bwMode="auto">
          <a:xfrm>
            <a:off x="3887788" y="1455738"/>
            <a:ext cx="5076825" cy="4781550"/>
          </a:xfrm>
          <a:prstGeom prst="rect">
            <a:avLst/>
          </a:prstGeom>
          <a:noFill/>
          <a:ln w="9525">
            <a:noFill/>
            <a:miter lim="800000"/>
            <a:headEnd/>
            <a:tailEnd/>
          </a:ln>
        </p:spPr>
      </p:pic>
    </p:spTree>
  </p:cSld>
  <p:clrMapOvr>
    <a:masterClrMapping/>
  </p:clrMapOvr>
  <p:transition>
    <p:wedge/>
    <p:sndAc>
      <p:stSnd>
        <p:snd r:embed="rId2" name="3.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hol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1" descr="BCKLC218.WMF"/>
          <p:cNvPicPr>
            <a:picLocks noChangeAspect="1"/>
          </p:cNvPicPr>
          <p:nvPr/>
        </p:nvPicPr>
        <p:blipFill>
          <a:blip r:embed="rId5" cstate="print"/>
          <a:stretch>
            <a:fillRect/>
          </a:stretch>
        </p:blipFill>
        <p:spPr>
          <a:xfrm>
            <a:off x="6072198" y="214290"/>
            <a:ext cx="2286016" cy="1428760"/>
          </a:xfrm>
          <a:prstGeom prst="rect">
            <a:avLst/>
          </a:prstGeom>
          <a:effectLst>
            <a:glow rad="139700">
              <a:schemeClr val="accent4">
                <a:satMod val="175000"/>
                <a:alpha val="40000"/>
              </a:schemeClr>
            </a:glow>
            <a:reflection blurRad="6350" stA="50000" endA="300" endPos="55500" dist="101600" dir="5400000" sy="-100000" algn="bl" rotWithShape="0"/>
          </a:effectLst>
        </p:spPr>
      </p:pic>
      <p:sp>
        <p:nvSpPr>
          <p:cNvPr id="34817" name="Rectangle 1"/>
          <p:cNvSpPr>
            <a:spLocks noChangeArrowheads="1"/>
          </p:cNvSpPr>
          <p:nvPr/>
        </p:nvSpPr>
        <p:spPr bwMode="auto">
          <a:xfrm>
            <a:off x="6516688" y="571500"/>
            <a:ext cx="1555750" cy="646113"/>
          </a:xfrm>
          <a:prstGeom prst="rect">
            <a:avLst/>
          </a:prstGeom>
          <a:noFill/>
          <a:ln w="9525">
            <a:noFill/>
            <a:miter lim="800000"/>
            <a:headEnd/>
            <a:tailEnd/>
          </a:ln>
        </p:spPr>
        <p:txBody>
          <a:bodyPr wrap="none" anchor="ctr">
            <a:spAutoFit/>
          </a:bodyPr>
          <a:lstStyle/>
          <a:p>
            <a:pPr>
              <a:tabLst>
                <a:tab pos="244475" algn="r"/>
                <a:tab pos="3330575" algn="r"/>
                <a:tab pos="3873500" algn="l"/>
              </a:tabLst>
            </a:pPr>
            <a:r>
              <a:rPr lang="ar-EG" sz="3600" b="1" dirty="0">
                <a:solidFill>
                  <a:srgbClr val="FF0000"/>
                </a:solidFill>
                <a:cs typeface="Times New Roman" pitchFamily="18" charset="0"/>
              </a:rPr>
              <a:t>فيما سبق</a:t>
            </a:r>
            <a:endParaRPr lang="ar-EG" sz="4000" dirty="0">
              <a:solidFill>
                <a:srgbClr val="FF0000"/>
              </a:solidFill>
            </a:endParaRPr>
          </a:p>
        </p:txBody>
      </p:sp>
      <p:sp>
        <p:nvSpPr>
          <p:cNvPr id="34818" name="Rectangle 2"/>
          <p:cNvSpPr>
            <a:spLocks noChangeArrowheads="1"/>
          </p:cNvSpPr>
          <p:nvPr/>
        </p:nvSpPr>
        <p:spPr bwMode="auto">
          <a:xfrm>
            <a:off x="1979613" y="2730500"/>
            <a:ext cx="6524625" cy="1876425"/>
          </a:xfrm>
          <a:prstGeom prst="rect">
            <a:avLst/>
          </a:prstGeom>
          <a:noFill/>
          <a:ln w="9525">
            <a:noFill/>
            <a:miter lim="800000"/>
            <a:headEnd/>
            <a:tailEnd/>
          </a:ln>
        </p:spPr>
        <p:txBody>
          <a:bodyPr anchor="ctr">
            <a:spAutoFit/>
          </a:bodyPr>
          <a:lstStyle/>
          <a:p>
            <a:pPr algn="ctr">
              <a:tabLst>
                <a:tab pos="244475" algn="r"/>
                <a:tab pos="3330575" algn="r"/>
                <a:tab pos="3873500" algn="l"/>
              </a:tabLst>
            </a:pPr>
            <a:r>
              <a:rPr lang="ar-EG" sz="3600" b="1" dirty="0">
                <a:solidFill>
                  <a:srgbClr val="6600FF"/>
                </a:solidFill>
                <a:cs typeface="Times New Roman" pitchFamily="18" charset="0"/>
              </a:rPr>
              <a:t>درست استعمال نظرية فيثاغورس في إيجاد أطوال أضلاع مثلثات قائمة الزاوية. </a:t>
            </a:r>
            <a:r>
              <a:rPr lang="ar-EG" sz="4000" b="1" dirty="0"/>
              <a:t>(مهارة سابقة)</a:t>
            </a:r>
            <a:endParaRPr lang="ar-EG" sz="4000" dirty="0">
              <a:solidFill>
                <a:srgbClr val="6600FF"/>
              </a:solidFill>
            </a:endParaRPr>
          </a:p>
        </p:txBody>
      </p:sp>
    </p:spTree>
  </p:cSld>
  <p:clrMapOvr>
    <a:masterClrMapping/>
  </p:clrMapOvr>
  <p:transition>
    <p:wedge/>
    <p:sndAc>
      <p:stSnd>
        <p:snd r:embed="rId2" name="3.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style.rotation</p:attrName>
                                        </p:attrNameLst>
                                      </p:cBhvr>
                                      <p:tavLst>
                                        <p:tav tm="0">
                                          <p:val>
                                            <p:fltVal val="720"/>
                                          </p:val>
                                        </p:tav>
                                        <p:tav tm="100000">
                                          <p:val>
                                            <p:fltVal val="0"/>
                                          </p:val>
                                        </p:tav>
                                      </p:tavLst>
                                    </p:anim>
                                    <p:anim calcmode="lin" valueType="num">
                                      <p:cBhvr>
                                        <p:cTn id="9" dur="1000" fill="hold"/>
                                        <p:tgtEl>
                                          <p:spTgt spid="4"/>
                                        </p:tgtEl>
                                        <p:attrNameLst>
                                          <p:attrName>ppt_h</p:attrName>
                                        </p:attrNameLst>
                                      </p:cBhvr>
                                      <p:tavLst>
                                        <p:tav tm="0">
                                          <p:val>
                                            <p:fltVal val="0"/>
                                          </p:val>
                                        </p:tav>
                                        <p:tav tm="100000">
                                          <p:val>
                                            <p:strVal val="#ppt_h"/>
                                          </p:val>
                                        </p:tav>
                                      </p:tavLst>
                                    </p:anim>
                                    <p:anim calcmode="lin" valueType="num">
                                      <p:cBhvr>
                                        <p:cTn id="10" dur="1000" fill="hold"/>
                                        <p:tgtEl>
                                          <p:spTgt spid="4"/>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5"/>
                                            </p:cond>
                                          </p:stCondLst>
                                          <p:endCondLst>
                                            <p:cond evt="onStopAudio" delay="0">
                                              <p:tgtEl>
                                                <p:sldTgt/>
                                              </p:tgtEl>
                                            </p:cond>
                                          </p:endCondLst>
                                        </p:cTn>
                                        <p:tgtEl>
                                          <p:sndTgt r:embed="rId3" name="coin.wav"/>
                                        </p:tgtEl>
                                      </p:cMediaNode>
                                    </p:audio>
                                  </p:subTnLst>
                                </p:cTn>
                              </p:par>
                              <p:par>
                                <p:cTn id="11" presetID="35" presetClass="entr" presetSubtype="0" fill="hold" grpId="0" nodeType="withEffect">
                                  <p:stCondLst>
                                    <p:cond delay="0"/>
                                  </p:stCondLst>
                                  <p:childTnLst>
                                    <p:set>
                                      <p:cBhvr>
                                        <p:cTn id="12" dur="1" fill="hold">
                                          <p:stCondLst>
                                            <p:cond delay="0"/>
                                          </p:stCondLst>
                                        </p:cTn>
                                        <p:tgtEl>
                                          <p:spTgt spid="34817"/>
                                        </p:tgtEl>
                                        <p:attrNameLst>
                                          <p:attrName>style.visibility</p:attrName>
                                        </p:attrNameLst>
                                      </p:cBhvr>
                                      <p:to>
                                        <p:strVal val="visible"/>
                                      </p:to>
                                    </p:set>
                                    <p:animEffect transition="in" filter="fade">
                                      <p:cBhvr>
                                        <p:cTn id="13" dur="1000"/>
                                        <p:tgtEl>
                                          <p:spTgt spid="34817"/>
                                        </p:tgtEl>
                                      </p:cBhvr>
                                    </p:animEffect>
                                    <p:anim calcmode="lin" valueType="num">
                                      <p:cBhvr>
                                        <p:cTn id="14" dur="1000" fill="hold"/>
                                        <p:tgtEl>
                                          <p:spTgt spid="34817"/>
                                        </p:tgtEl>
                                        <p:attrNameLst>
                                          <p:attrName>style.rotation</p:attrName>
                                        </p:attrNameLst>
                                      </p:cBhvr>
                                      <p:tavLst>
                                        <p:tav tm="0">
                                          <p:val>
                                            <p:fltVal val="720"/>
                                          </p:val>
                                        </p:tav>
                                        <p:tav tm="100000">
                                          <p:val>
                                            <p:fltVal val="0"/>
                                          </p:val>
                                        </p:tav>
                                      </p:tavLst>
                                    </p:anim>
                                    <p:anim calcmode="lin" valueType="num">
                                      <p:cBhvr>
                                        <p:cTn id="15" dur="1000" fill="hold"/>
                                        <p:tgtEl>
                                          <p:spTgt spid="34817"/>
                                        </p:tgtEl>
                                        <p:attrNameLst>
                                          <p:attrName>ppt_h</p:attrName>
                                        </p:attrNameLst>
                                      </p:cBhvr>
                                      <p:tavLst>
                                        <p:tav tm="0">
                                          <p:val>
                                            <p:fltVal val="0"/>
                                          </p:val>
                                        </p:tav>
                                        <p:tav tm="100000">
                                          <p:val>
                                            <p:strVal val="#ppt_h"/>
                                          </p:val>
                                        </p:tav>
                                      </p:tavLst>
                                    </p:anim>
                                    <p:anim calcmode="lin" valueType="num">
                                      <p:cBhvr>
                                        <p:cTn id="16" dur="1000" fill="hold"/>
                                        <p:tgtEl>
                                          <p:spTgt spid="34817"/>
                                        </p:tgtEl>
                                        <p:attrNameLst>
                                          <p:attrName>ppt_w</p:attrName>
                                        </p:attrNameLst>
                                      </p:cBhvr>
                                      <p:tavLst>
                                        <p:tav tm="0">
                                          <p:val>
                                            <p:fltVal val="0"/>
                                          </p:val>
                                        </p:tav>
                                        <p:tav tm="100000">
                                          <p:val>
                                            <p:strVal val="#ppt_w"/>
                                          </p:val>
                                        </p:tav>
                                      </p:tavLst>
                                    </p:anim>
                                  </p:childTnLst>
                                </p:cTn>
                              </p:par>
                            </p:childTnLst>
                          </p:cTn>
                        </p:par>
                      </p:childTnLst>
                    </p:cTn>
                  </p:par>
                  <p:par>
                    <p:cTn id="17" fill="hold">
                      <p:stCondLst>
                        <p:cond delay="indefinite"/>
                      </p:stCondLst>
                      <p:childTnLst>
                        <p:par>
                          <p:cTn id="18" fill="hold">
                            <p:stCondLst>
                              <p:cond delay="0"/>
                            </p:stCondLst>
                            <p:childTnLst>
                              <p:par>
                                <p:cTn id="19" presetID="43" presetClass="entr" presetSubtype="0" fill="hold" grpId="0" nodeType="clickEffect">
                                  <p:stCondLst>
                                    <p:cond delay="0"/>
                                  </p:stCondLst>
                                  <p:childTnLst>
                                    <p:set>
                                      <p:cBhvr>
                                        <p:cTn id="20" dur="1" fill="hold">
                                          <p:stCondLst>
                                            <p:cond delay="0"/>
                                          </p:stCondLst>
                                        </p:cTn>
                                        <p:tgtEl>
                                          <p:spTgt spid="34818"/>
                                        </p:tgtEl>
                                        <p:attrNameLst>
                                          <p:attrName>style.visibility</p:attrName>
                                        </p:attrNameLst>
                                      </p:cBhvr>
                                      <p:to>
                                        <p:strVal val="visible"/>
                                      </p:to>
                                    </p:set>
                                    <p:animEffect transition="in" filter="fade">
                                      <p:cBhvr>
                                        <p:cTn id="21" dur="100"/>
                                        <p:tgtEl>
                                          <p:spTgt spid="34818"/>
                                        </p:tgtEl>
                                      </p:cBhvr>
                                    </p:animEffect>
                                    <p:anim calcmode="lin" valueType="num">
                                      <p:cBhvr>
                                        <p:cTn id="22" dur="400" fill="hold"/>
                                        <p:tgtEl>
                                          <p:spTgt spid="34818"/>
                                        </p:tgtEl>
                                        <p:attrNameLst>
                                          <p:attrName>ppt_x</p:attrName>
                                        </p:attrNameLst>
                                      </p:cBhvr>
                                      <p:tavLst>
                                        <p:tav tm="0">
                                          <p:val>
                                            <p:strVal val="#ppt_x"/>
                                          </p:val>
                                        </p:tav>
                                        <p:tav tm="100000">
                                          <p:val>
                                            <p:strVal val="#ppt_x"/>
                                          </p:val>
                                        </p:tav>
                                      </p:tavLst>
                                    </p:anim>
                                    <p:anim calcmode="lin" valueType="num">
                                      <p:cBhvr>
                                        <p:cTn id="23" dur="400" fill="hold"/>
                                        <p:tgtEl>
                                          <p:spTgt spid="34818"/>
                                        </p:tgtEl>
                                        <p:attrNameLst>
                                          <p:attrName>ppt_y</p:attrName>
                                        </p:attrNameLst>
                                      </p:cBhvr>
                                      <p:tavLst>
                                        <p:tav tm="0">
                                          <p:val>
                                            <p:strVal val="#ppt_y+0.31"/>
                                          </p:val>
                                        </p:tav>
                                        <p:tav tm="100000">
                                          <p:val>
                                            <p:strVal val="#ppt_y+0.31"/>
                                          </p:val>
                                        </p:tav>
                                      </p:tavLst>
                                    </p:anim>
                                    <p:anim calcmode="lin" valueType="num">
                                      <p:cBhvr>
                                        <p:cTn id="24" dur="600" decel="50000" fill="hold">
                                          <p:stCondLst>
                                            <p:cond delay="400"/>
                                          </p:stCondLst>
                                        </p:cTn>
                                        <p:tgtEl>
                                          <p:spTgt spid="3481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5" dur="600" decel="50000" fill="hold">
                                          <p:stCondLst>
                                            <p:cond delay="400"/>
                                          </p:stCondLst>
                                        </p:cTn>
                                        <p:tgtEl>
                                          <p:spTgt spid="3481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4" name="hamm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7" grpId="0"/>
      <p:bldP spid="34818" grpId="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7042" name="Picture 2"/>
          <p:cNvPicPr>
            <a:picLocks noChangeAspect="1" noChangeArrowheads="1"/>
          </p:cNvPicPr>
          <p:nvPr/>
        </p:nvPicPr>
        <p:blipFill>
          <a:blip r:embed="rId4" cstate="print"/>
          <a:srcRect/>
          <a:stretch>
            <a:fillRect/>
          </a:stretch>
        </p:blipFill>
        <p:spPr bwMode="auto">
          <a:xfrm>
            <a:off x="0" y="0"/>
            <a:ext cx="9144000" cy="6858000"/>
          </a:xfrm>
          <a:prstGeom prst="roundRect">
            <a:avLst>
              <a:gd name="adj" fmla="val 4400"/>
            </a:avLst>
          </a:prstGeom>
          <a:noFill/>
          <a:ln w="9525">
            <a:solidFill>
              <a:schemeClr val="tx1"/>
            </a:solidFill>
            <a:miter lim="800000"/>
            <a:headEnd/>
            <a:tailEnd/>
          </a:ln>
        </p:spPr>
      </p:pic>
    </p:spTree>
  </p:cSld>
  <p:clrMapOvr>
    <a:masterClrMapping/>
  </p:clrMapOvr>
  <p:transition>
    <p:wedge/>
    <p:sndAc>
      <p:stSnd>
        <p:snd r:embed="rId2" name="3.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87042"/>
                                        </p:tgtEl>
                                        <p:attrNameLst>
                                          <p:attrName>style.visibility</p:attrName>
                                        </p:attrNameLst>
                                      </p:cBhvr>
                                      <p:to>
                                        <p:strVal val="visible"/>
                                      </p:to>
                                    </p:set>
                                    <p:animEffect transition="in" filter="dissolve">
                                      <p:cBhvr>
                                        <p:cTn id="7" dur="500"/>
                                        <p:tgtEl>
                                          <p:spTgt spid="87042"/>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1071563" y="160338"/>
            <a:ext cx="7715250" cy="2554287"/>
          </a:xfrm>
          <a:prstGeom prst="rect">
            <a:avLst/>
          </a:prstGeom>
          <a:noFill/>
          <a:ln w="9525">
            <a:noFill/>
            <a:miter lim="800000"/>
            <a:headEnd/>
            <a:tailEnd/>
          </a:ln>
        </p:spPr>
        <p:txBody>
          <a:bodyPr>
            <a:spAutoFit/>
          </a:bodyPr>
          <a:lstStyle/>
          <a:p>
            <a:r>
              <a:rPr lang="ar-EG" sz="4000" b="1" dirty="0">
                <a:solidFill>
                  <a:srgbClr val="C00000"/>
                </a:solidFill>
                <a:latin typeface="Tw Cen MT" pitchFamily="34" charset="0"/>
              </a:rPr>
              <a:t>استعمال الدوال المثلثية: </a:t>
            </a:r>
            <a:r>
              <a:rPr lang="ar-EG" sz="4000" b="1" dirty="0">
                <a:solidFill>
                  <a:srgbClr val="6600FF"/>
                </a:solidFill>
                <a:latin typeface="Tw Cen MT" pitchFamily="34" charset="0"/>
              </a:rPr>
              <a:t>يمكنك استعمال الدوال المثلثية لإيجاد أطوال الأضلاع المجهولة وقياسات الزوايا المجهولة في مثلث قائم الزاوية</a:t>
            </a:r>
            <a:r>
              <a:rPr lang="en-US" sz="4000" b="1" dirty="0">
                <a:solidFill>
                  <a:srgbClr val="6600FF"/>
                </a:solidFill>
                <a:latin typeface="Tw Cen MT" pitchFamily="34" charset="0"/>
              </a:rPr>
              <a:t>.</a:t>
            </a:r>
            <a:r>
              <a:rPr lang="ar-EG" sz="4000" b="1" dirty="0">
                <a:solidFill>
                  <a:srgbClr val="6600FF"/>
                </a:solidFill>
                <a:latin typeface="Tw Cen MT" pitchFamily="34" charset="0"/>
              </a:rPr>
              <a:t> </a:t>
            </a:r>
            <a:endParaRPr lang="ar-EG" sz="4000" dirty="0">
              <a:solidFill>
                <a:srgbClr val="6600FF"/>
              </a:solidFill>
              <a:latin typeface="Tw Cen MT" pitchFamily="34" charset="0"/>
            </a:endParaRPr>
          </a:p>
        </p:txBody>
      </p:sp>
      <p:sp>
        <p:nvSpPr>
          <p:cNvPr id="3" name="مخطط انسيابي: رابط خارج الصفحة 2"/>
          <p:cNvSpPr/>
          <p:nvPr/>
        </p:nvSpPr>
        <p:spPr>
          <a:xfrm>
            <a:off x="6072198" y="3143248"/>
            <a:ext cx="2643206" cy="1428760"/>
          </a:xfrm>
          <a:prstGeom prst="flowChartOffpageConnector">
            <a:avLst/>
          </a:prstGeom>
        </p:spPr>
        <p:style>
          <a:lnRef idx="1">
            <a:schemeClr val="accent5"/>
          </a:lnRef>
          <a:fillRef idx="3">
            <a:schemeClr val="accent5"/>
          </a:fillRef>
          <a:effectRef idx="2">
            <a:schemeClr val="accent5"/>
          </a:effectRef>
          <a:fontRef idx="minor">
            <a:schemeClr val="lt1"/>
          </a:fontRef>
        </p:style>
        <p:txBody>
          <a:bodyPr rtlCol="1" anchor="ctr"/>
          <a:lstStyle/>
          <a:p>
            <a:pPr algn="ctr" fontAlgn="auto">
              <a:spcBef>
                <a:spcPts val="0"/>
              </a:spcBef>
              <a:spcAft>
                <a:spcPts val="0"/>
              </a:spcAft>
              <a:defRPr/>
            </a:pPr>
            <a:endParaRPr lang="ar-EG" dirty="0"/>
          </a:p>
        </p:txBody>
      </p:sp>
      <p:sp>
        <p:nvSpPr>
          <p:cNvPr id="4" name="مستطيل 3"/>
          <p:cNvSpPr/>
          <p:nvPr/>
        </p:nvSpPr>
        <p:spPr>
          <a:xfrm>
            <a:off x="6495205" y="3244334"/>
            <a:ext cx="1863010" cy="1015663"/>
          </a:xfrm>
          <a:prstGeom prst="rect">
            <a:avLst/>
          </a:prstGeom>
        </p:spPr>
        <p:txBody>
          <a:bodyPr wrap="none">
            <a:spAutoFit/>
          </a:bodyPr>
          <a:lstStyle/>
          <a:p>
            <a:pPr fontAlgn="auto">
              <a:spcBef>
                <a:spcPts val="0"/>
              </a:spcBef>
              <a:spcAft>
                <a:spcPts val="0"/>
              </a:spcAft>
              <a:defRPr/>
            </a:pPr>
            <a:r>
              <a:rPr lang="ar-EG" sz="6000" b="1" cap="all" dirty="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latin typeface="+mn-lt"/>
                <a:cs typeface="+mn-cs"/>
              </a:rPr>
              <a:t>مثال </a:t>
            </a:r>
            <a:r>
              <a:rPr lang="en-US" sz="6000" b="1" cap="all" dirty="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latin typeface="+mn-lt"/>
                <a:cs typeface="+mn-cs"/>
              </a:rPr>
              <a:t>3</a:t>
            </a:r>
            <a:endParaRPr lang="ar-EG" sz="6000" b="1" cap="all" dirty="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latin typeface="+mn-lt"/>
              <a:cs typeface="+mn-cs"/>
            </a:endParaRPr>
          </a:p>
        </p:txBody>
      </p:sp>
      <p:sp>
        <p:nvSpPr>
          <p:cNvPr id="5" name="مستطيل 4"/>
          <p:cNvSpPr>
            <a:spLocks noChangeArrowheads="1"/>
          </p:cNvSpPr>
          <p:nvPr/>
        </p:nvSpPr>
        <p:spPr bwMode="auto">
          <a:xfrm>
            <a:off x="1943100" y="4721225"/>
            <a:ext cx="4486275" cy="769938"/>
          </a:xfrm>
          <a:prstGeom prst="rect">
            <a:avLst/>
          </a:prstGeom>
          <a:noFill/>
          <a:ln w="9525">
            <a:noFill/>
            <a:miter lim="800000"/>
            <a:headEnd/>
            <a:tailEnd/>
          </a:ln>
        </p:spPr>
        <p:txBody>
          <a:bodyPr wrap="none">
            <a:spAutoFit/>
          </a:bodyPr>
          <a:lstStyle/>
          <a:p>
            <a:r>
              <a:rPr lang="ar-EG" sz="4400" b="1" dirty="0">
                <a:solidFill>
                  <a:srgbClr val="C00000"/>
                </a:solidFill>
                <a:latin typeface="Tw Cen MT" pitchFamily="34" charset="0"/>
              </a:rPr>
              <a:t>إيجاد طول ضلع مجهول</a:t>
            </a:r>
            <a:endParaRPr lang="ar-EG" sz="4400" dirty="0">
              <a:solidFill>
                <a:srgbClr val="C00000"/>
              </a:solidFill>
              <a:latin typeface="Tw Cen MT" pitchFamily="34" charset="0"/>
            </a:endParaRPr>
          </a:p>
        </p:txBody>
      </p:sp>
    </p:spTree>
  </p:cSld>
  <p:clrMapOvr>
    <a:masterClrMapping/>
  </p:clrMapOvr>
  <p:transition>
    <p:wedge/>
    <p:sndAc>
      <p:stSnd>
        <p:snd r:embed="rId2" name="3.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cashreg.wav"/>
                                        </p:tgtEl>
                                      </p:cMediaNode>
                                    </p:audio>
                                  </p:sub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4" name="laser.wav"/>
                                        </p:tgtEl>
                                      </p:cMediaNode>
                                    </p:audio>
                                  </p:subTnLst>
                                </p:cTn>
                              </p:par>
                              <p:par>
                                <p:cTn id="13" presetID="3" presetClass="entr" presetSubtype="1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subTnLst>
                                    <p:audio>
                                      <p:cMediaNode>
                                        <p:cTn display="0" masterRel="sameClick">
                                          <p:stCondLst>
                                            <p:cond evt="begin" delay="0">
                                              <p:tn val="18"/>
                                            </p:cond>
                                          </p:stCondLst>
                                          <p:endCondLst>
                                            <p:cond evt="onStopAudio" delay="0">
                                              <p:tgtEl>
                                                <p:sldTgt/>
                                              </p:tgtEl>
                                            </p:cond>
                                          </p:endCondLst>
                                        </p:cTn>
                                        <p:tgtEl>
                                          <p:sndTgt r:embed="rId5"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مجموعة 3"/>
          <p:cNvGrpSpPr>
            <a:grpSpLocks/>
          </p:cNvGrpSpPr>
          <p:nvPr/>
        </p:nvGrpSpPr>
        <p:grpSpPr bwMode="auto">
          <a:xfrm>
            <a:off x="785813" y="642938"/>
            <a:ext cx="8072437" cy="5357812"/>
            <a:chOff x="500035" y="1649413"/>
            <a:chExt cx="8072493" cy="3573450"/>
          </a:xfrm>
        </p:grpSpPr>
        <p:grpSp>
          <p:nvGrpSpPr>
            <p:cNvPr id="46085" name="Group 17"/>
            <p:cNvGrpSpPr>
              <a:grpSpLocks/>
            </p:cNvGrpSpPr>
            <p:nvPr/>
          </p:nvGrpSpPr>
          <p:grpSpPr bwMode="auto">
            <a:xfrm>
              <a:off x="823295" y="1649417"/>
              <a:ext cx="7749233" cy="3508375"/>
              <a:chOff x="521" y="721"/>
              <a:chExt cx="5239" cy="2210"/>
            </a:xfrm>
          </p:grpSpPr>
          <p:sp>
            <p:nvSpPr>
              <p:cNvPr id="5" name="Rectangle 7"/>
              <p:cNvSpPr/>
              <p:nvPr/>
            </p:nvSpPr>
            <p:spPr>
              <a:xfrm>
                <a:off x="521" y="884"/>
                <a:ext cx="5012" cy="2014"/>
              </a:xfrm>
              <a:prstGeom prst="rect">
                <a:avLst/>
              </a:prstGeom>
              <a:solidFill>
                <a:schemeClr val="bg1"/>
              </a:solidFill>
              <a:ln w="133350" cmpd="thickThi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dirty="0"/>
              </a:p>
            </p:txBody>
          </p:sp>
          <p:pic>
            <p:nvPicPr>
              <p:cNvPr id="46088" name="Picture 9" descr="783701244541093.gif"/>
              <p:cNvPicPr>
                <a:picLocks noChangeAspect="1"/>
              </p:cNvPicPr>
              <p:nvPr/>
            </p:nvPicPr>
            <p:blipFill>
              <a:blip r:embed="rId4"/>
              <a:srcRect/>
              <a:stretch>
                <a:fillRect/>
              </a:stretch>
            </p:blipFill>
            <p:spPr bwMode="auto">
              <a:xfrm>
                <a:off x="5040" y="721"/>
                <a:ext cx="720" cy="2210"/>
              </a:xfrm>
              <a:prstGeom prst="rect">
                <a:avLst/>
              </a:prstGeom>
              <a:noFill/>
              <a:ln w="9525">
                <a:noFill/>
                <a:miter lim="800000"/>
                <a:headEnd/>
                <a:tailEnd/>
              </a:ln>
            </p:spPr>
          </p:pic>
        </p:grpSp>
        <p:pic>
          <p:nvPicPr>
            <p:cNvPr id="46086" name="Picture 9" descr="783701244541093.gif"/>
            <p:cNvPicPr>
              <a:picLocks noChangeAspect="1"/>
            </p:cNvPicPr>
            <p:nvPr/>
          </p:nvPicPr>
          <p:blipFill>
            <a:blip r:embed="rId4"/>
            <a:srcRect/>
            <a:stretch>
              <a:fillRect/>
            </a:stretch>
          </p:blipFill>
          <p:spPr bwMode="auto">
            <a:xfrm rot="10800000">
              <a:off x="500035" y="1714488"/>
              <a:ext cx="1064983" cy="3508375"/>
            </a:xfrm>
            <a:prstGeom prst="rect">
              <a:avLst/>
            </a:prstGeom>
            <a:noFill/>
            <a:ln w="9525">
              <a:noFill/>
              <a:miter lim="800000"/>
              <a:headEnd/>
              <a:tailEnd/>
            </a:ln>
          </p:spPr>
        </p:pic>
      </p:grpSp>
      <p:sp>
        <p:nvSpPr>
          <p:cNvPr id="38913" name="Rectangle 1"/>
          <p:cNvSpPr>
            <a:spLocks noChangeArrowheads="1"/>
          </p:cNvSpPr>
          <p:nvPr/>
        </p:nvSpPr>
        <p:spPr bwMode="auto">
          <a:xfrm>
            <a:off x="1000125" y="1192213"/>
            <a:ext cx="7143750" cy="2308225"/>
          </a:xfrm>
          <a:prstGeom prst="rect">
            <a:avLst/>
          </a:prstGeom>
          <a:noFill/>
          <a:ln w="9525">
            <a:noFill/>
            <a:miter lim="800000"/>
            <a:headEnd/>
            <a:tailEnd/>
          </a:ln>
        </p:spPr>
        <p:txBody>
          <a:bodyPr anchor="ctr">
            <a:spAutoFit/>
          </a:bodyPr>
          <a:lstStyle/>
          <a:p>
            <a:pPr>
              <a:tabLst>
                <a:tab pos="244475" algn="r"/>
                <a:tab pos="3330575" algn="r"/>
                <a:tab pos="3873500" algn="l"/>
              </a:tabLst>
            </a:pPr>
            <a:r>
              <a:rPr lang="ar-EG" sz="3200" b="1" dirty="0">
                <a:cs typeface="Times New Roman" pitchFamily="18" charset="0"/>
              </a:rPr>
              <a:t>استعمل دالة مثلثية لإيجاد قيمة </a:t>
            </a:r>
            <a:r>
              <a:rPr lang="en-US" sz="3200" b="1" dirty="0">
                <a:cs typeface="Times New Roman" pitchFamily="18" charset="0"/>
              </a:rPr>
              <a:t>x</a:t>
            </a:r>
            <a:r>
              <a:rPr lang="ar-EG" sz="3200" b="1" dirty="0">
                <a:cs typeface="Times New Roman" pitchFamily="18" charset="0"/>
              </a:rPr>
              <a:t> ، مقربا إلى أقرب جزء من عشرة.</a:t>
            </a:r>
            <a:endParaRPr lang="en-US" sz="3200" dirty="0"/>
          </a:p>
          <a:p>
            <a:pPr eaLnBrk="0" hangingPunct="0">
              <a:tabLst>
                <a:tab pos="244475" algn="r"/>
                <a:tab pos="3330575" algn="r"/>
                <a:tab pos="3873500" algn="l"/>
              </a:tabLst>
            </a:pPr>
            <a:r>
              <a:rPr lang="ar-EG" sz="3200" b="1" dirty="0">
                <a:cs typeface="Times New Roman" pitchFamily="18" charset="0"/>
              </a:rPr>
              <a:t>طول الوتر يساوي </a:t>
            </a:r>
            <a:r>
              <a:rPr lang="en-US" sz="3200" b="1" dirty="0">
                <a:cs typeface="Times New Roman" pitchFamily="18" charset="0"/>
              </a:rPr>
              <a:t>8</a:t>
            </a:r>
            <a:r>
              <a:rPr lang="ar-EG" sz="3200" b="1" dirty="0">
                <a:cs typeface="Times New Roman" pitchFamily="18" charset="0"/>
              </a:rPr>
              <a:t>. والطول المجهول هو الضلع المجاور للزاوية  ْ</a:t>
            </a:r>
            <a:r>
              <a:rPr lang="en-US" sz="3200" b="1" dirty="0">
                <a:cs typeface="Times New Roman" pitchFamily="18" charset="0"/>
              </a:rPr>
              <a:t>30</a:t>
            </a:r>
            <a:r>
              <a:rPr lang="ar-EG" sz="3200" b="1" dirty="0">
                <a:cs typeface="Times New Roman" pitchFamily="18" charset="0"/>
              </a:rPr>
              <a:t>.</a:t>
            </a:r>
          </a:p>
          <a:p>
            <a:pPr algn="l" rtl="0" eaLnBrk="0" hangingPunct="0">
              <a:tabLst>
                <a:tab pos="244475" algn="r"/>
                <a:tab pos="3330575" algn="r"/>
                <a:tab pos="3873500" algn="l"/>
              </a:tabLst>
            </a:pPr>
            <a:r>
              <a:rPr lang="ar-EG" sz="1600" b="1" dirty="0">
                <a:cs typeface="Times New Roman" pitchFamily="18" charset="0"/>
              </a:rPr>
              <a:t>.</a:t>
            </a:r>
            <a:r>
              <a:rPr lang="en-US" sz="1100" dirty="0"/>
              <a:t> </a:t>
            </a:r>
            <a:endParaRPr lang="en-US" dirty="0"/>
          </a:p>
        </p:txBody>
      </p:sp>
      <p:pic>
        <p:nvPicPr>
          <p:cNvPr id="38914" name="Picture 2"/>
          <p:cNvPicPr>
            <a:picLocks noChangeAspect="1" noChangeArrowheads="1"/>
          </p:cNvPicPr>
          <p:nvPr/>
        </p:nvPicPr>
        <p:blipFill>
          <a:blip r:embed="rId5"/>
          <a:srcRect/>
          <a:stretch>
            <a:fillRect/>
          </a:stretch>
        </p:blipFill>
        <p:spPr bwMode="auto">
          <a:xfrm>
            <a:off x="1714500" y="3333750"/>
            <a:ext cx="3721100" cy="1955800"/>
          </a:xfrm>
          <a:prstGeom prst="rect">
            <a:avLst/>
          </a:prstGeom>
          <a:noFill/>
          <a:ln w="9525">
            <a:noFill/>
            <a:miter lim="800000"/>
            <a:headEnd/>
            <a:tailEnd/>
          </a:ln>
        </p:spPr>
      </p:pic>
    </p:spTree>
  </p:cSld>
  <p:clrMapOvr>
    <a:masterClrMapping/>
  </p:clrMapOvr>
  <p:transition>
    <p:wedge/>
    <p:sndAc>
      <p:stSnd>
        <p:snd r:embed="rId2" name="3.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1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son notify.wav"/>
                                        </p:tgtEl>
                                      </p:cMediaNode>
                                    </p:audio>
                                  </p:subTnLst>
                                </p:cTn>
                              </p:par>
                              <p:par>
                                <p:cTn id="8" presetID="20" presetClass="entr" presetSubtype="0" fill="hold" grpId="0" nodeType="withEffect">
                                  <p:stCondLst>
                                    <p:cond delay="0"/>
                                  </p:stCondLst>
                                  <p:childTnLst>
                                    <p:set>
                                      <p:cBhvr>
                                        <p:cTn id="9" dur="1" fill="hold">
                                          <p:stCondLst>
                                            <p:cond delay="0"/>
                                          </p:stCondLst>
                                        </p:cTn>
                                        <p:tgtEl>
                                          <p:spTgt spid="38913"/>
                                        </p:tgtEl>
                                        <p:attrNameLst>
                                          <p:attrName>style.visibility</p:attrName>
                                        </p:attrNameLst>
                                      </p:cBhvr>
                                      <p:to>
                                        <p:strVal val="visible"/>
                                      </p:to>
                                    </p:set>
                                    <p:animEffect transition="in" filter="wedge">
                                      <p:cBhvr>
                                        <p:cTn id="10" dur="1000"/>
                                        <p:tgtEl>
                                          <p:spTgt spid="38913"/>
                                        </p:tgtEl>
                                      </p:cBhvr>
                                    </p:animEffect>
                                  </p:childTnLst>
                                </p:cTn>
                              </p:par>
                              <p:par>
                                <p:cTn id="11" presetID="20" presetClass="entr" presetSubtype="0" fill="hold" nodeType="withEffect">
                                  <p:stCondLst>
                                    <p:cond delay="0"/>
                                  </p:stCondLst>
                                  <p:childTnLst>
                                    <p:set>
                                      <p:cBhvr>
                                        <p:cTn id="12" dur="1" fill="hold">
                                          <p:stCondLst>
                                            <p:cond delay="0"/>
                                          </p:stCondLst>
                                        </p:cTn>
                                        <p:tgtEl>
                                          <p:spTgt spid="38914"/>
                                        </p:tgtEl>
                                        <p:attrNameLst>
                                          <p:attrName>style.visibility</p:attrName>
                                        </p:attrNameLst>
                                      </p:cBhvr>
                                      <p:to>
                                        <p:strVal val="visible"/>
                                      </p:to>
                                    </p:set>
                                    <p:animEffect transition="in" filter="wedge">
                                      <p:cBhvr>
                                        <p:cTn id="13" dur="1000"/>
                                        <p:tgtEl>
                                          <p:spTgt spid="389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3" grpId="0"/>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مجموعة 3"/>
          <p:cNvGrpSpPr>
            <a:grpSpLocks/>
          </p:cNvGrpSpPr>
          <p:nvPr/>
        </p:nvGrpSpPr>
        <p:grpSpPr bwMode="auto">
          <a:xfrm>
            <a:off x="-142875" y="714375"/>
            <a:ext cx="9286875" cy="6143625"/>
            <a:chOff x="500035" y="1649413"/>
            <a:chExt cx="8072493" cy="3573450"/>
          </a:xfrm>
        </p:grpSpPr>
        <p:grpSp>
          <p:nvGrpSpPr>
            <p:cNvPr id="47125" name="Group 17"/>
            <p:cNvGrpSpPr>
              <a:grpSpLocks/>
            </p:cNvGrpSpPr>
            <p:nvPr/>
          </p:nvGrpSpPr>
          <p:grpSpPr bwMode="auto">
            <a:xfrm>
              <a:off x="823295" y="1649419"/>
              <a:ext cx="7749233" cy="3508375"/>
              <a:chOff x="521" y="721"/>
              <a:chExt cx="5239" cy="2210"/>
            </a:xfrm>
          </p:grpSpPr>
          <p:sp>
            <p:nvSpPr>
              <p:cNvPr id="5" name="Rectangle 7"/>
              <p:cNvSpPr/>
              <p:nvPr/>
            </p:nvSpPr>
            <p:spPr>
              <a:xfrm>
                <a:off x="521" y="884"/>
                <a:ext cx="5013" cy="2007"/>
              </a:xfrm>
              <a:prstGeom prst="rect">
                <a:avLst/>
              </a:prstGeom>
              <a:solidFill>
                <a:schemeClr val="bg1"/>
              </a:solidFill>
              <a:ln w="133350" cmpd="thickThi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dirty="0"/>
              </a:p>
            </p:txBody>
          </p:sp>
          <p:pic>
            <p:nvPicPr>
              <p:cNvPr id="47128" name="Picture 9" descr="783701244541093.gif"/>
              <p:cNvPicPr>
                <a:picLocks noChangeAspect="1"/>
              </p:cNvPicPr>
              <p:nvPr/>
            </p:nvPicPr>
            <p:blipFill>
              <a:blip r:embed="rId7"/>
              <a:srcRect/>
              <a:stretch>
                <a:fillRect/>
              </a:stretch>
            </p:blipFill>
            <p:spPr bwMode="auto">
              <a:xfrm>
                <a:off x="5040" y="721"/>
                <a:ext cx="720" cy="2210"/>
              </a:xfrm>
              <a:prstGeom prst="rect">
                <a:avLst/>
              </a:prstGeom>
              <a:noFill/>
              <a:ln w="9525">
                <a:noFill/>
                <a:miter lim="800000"/>
                <a:headEnd/>
                <a:tailEnd/>
              </a:ln>
            </p:spPr>
          </p:pic>
        </p:grpSp>
        <p:pic>
          <p:nvPicPr>
            <p:cNvPr id="47126" name="Picture 9" descr="783701244541093.gif"/>
            <p:cNvPicPr>
              <a:picLocks noChangeAspect="1"/>
            </p:cNvPicPr>
            <p:nvPr/>
          </p:nvPicPr>
          <p:blipFill>
            <a:blip r:embed="rId7"/>
            <a:srcRect/>
            <a:stretch>
              <a:fillRect/>
            </a:stretch>
          </p:blipFill>
          <p:spPr bwMode="auto">
            <a:xfrm rot="10800000">
              <a:off x="500035" y="1714488"/>
              <a:ext cx="1064983" cy="3508375"/>
            </a:xfrm>
            <a:prstGeom prst="rect">
              <a:avLst/>
            </a:prstGeom>
            <a:noFill/>
            <a:ln w="9525">
              <a:noFill/>
              <a:miter lim="800000"/>
              <a:headEnd/>
              <a:tailEnd/>
            </a:ln>
          </p:spPr>
        </p:pic>
      </p:grpSp>
      <p:sp>
        <p:nvSpPr>
          <p:cNvPr id="14" name="مستطيل 13"/>
          <p:cNvSpPr>
            <a:spLocks noChangeArrowheads="1"/>
          </p:cNvSpPr>
          <p:nvPr/>
        </p:nvSpPr>
        <p:spPr bwMode="auto">
          <a:xfrm>
            <a:off x="338138" y="2786063"/>
            <a:ext cx="5802312" cy="523875"/>
          </a:xfrm>
          <a:prstGeom prst="rect">
            <a:avLst/>
          </a:prstGeom>
          <a:noFill/>
          <a:ln w="9525">
            <a:noFill/>
            <a:miter lim="800000"/>
            <a:headEnd/>
            <a:tailEnd/>
          </a:ln>
        </p:spPr>
        <p:txBody>
          <a:bodyPr wrap="none">
            <a:spAutoFit/>
          </a:bodyPr>
          <a:lstStyle/>
          <a:p>
            <a:r>
              <a:rPr lang="ar-EG" sz="2800" b="1" dirty="0">
                <a:solidFill>
                  <a:srgbClr val="0070C0"/>
                </a:solidFill>
                <a:latin typeface="Tw Cen MT" pitchFamily="34" charset="0"/>
              </a:rPr>
              <a:t>عوض عن θ ب  ْ</a:t>
            </a:r>
            <a:r>
              <a:rPr lang="en-US" sz="2800" b="1" dirty="0">
                <a:solidFill>
                  <a:srgbClr val="0070C0"/>
                </a:solidFill>
                <a:latin typeface="Tw Cen MT" pitchFamily="34" charset="0"/>
              </a:rPr>
              <a:t>30</a:t>
            </a:r>
            <a:r>
              <a:rPr lang="ar-EG" sz="2800" b="1" dirty="0">
                <a:solidFill>
                  <a:srgbClr val="0070C0"/>
                </a:solidFill>
                <a:latin typeface="Tw Cen MT" pitchFamily="34" charset="0"/>
              </a:rPr>
              <a:t>، المجاور ب </a:t>
            </a:r>
            <a:r>
              <a:rPr lang="en-GB" sz="2800" b="1" dirty="0">
                <a:solidFill>
                  <a:srgbClr val="0070C0"/>
                </a:solidFill>
                <a:latin typeface="Tw Cen MT" pitchFamily="34" charset="0"/>
              </a:rPr>
              <a:t>x</a:t>
            </a:r>
            <a:r>
              <a:rPr lang="ar-EG" sz="2800" b="1" dirty="0">
                <a:solidFill>
                  <a:srgbClr val="0070C0"/>
                </a:solidFill>
                <a:latin typeface="Tw Cen MT" pitchFamily="34" charset="0"/>
              </a:rPr>
              <a:t>، الوتر بـ </a:t>
            </a:r>
            <a:r>
              <a:rPr lang="en-US" sz="2800" b="1" dirty="0">
                <a:solidFill>
                  <a:srgbClr val="0070C0"/>
                </a:solidFill>
                <a:latin typeface="Tw Cen MT" pitchFamily="34" charset="0"/>
              </a:rPr>
              <a:t>8</a:t>
            </a:r>
            <a:r>
              <a:rPr lang="ar-EG" sz="2800" b="1" dirty="0">
                <a:solidFill>
                  <a:srgbClr val="0070C0"/>
                </a:solidFill>
                <a:latin typeface="Tw Cen MT" pitchFamily="34" charset="0"/>
              </a:rPr>
              <a:t> </a:t>
            </a:r>
            <a:endParaRPr lang="ar-EG" sz="2800" dirty="0">
              <a:solidFill>
                <a:srgbClr val="0070C0"/>
              </a:solidFill>
              <a:latin typeface="Tw Cen MT" pitchFamily="34" charset="0"/>
            </a:endParaRPr>
          </a:p>
        </p:txBody>
      </p:sp>
      <p:pic>
        <p:nvPicPr>
          <p:cNvPr id="45059" name="Picture 3"/>
          <p:cNvPicPr>
            <a:picLocks noChangeAspect="1" noChangeArrowheads="1"/>
          </p:cNvPicPr>
          <p:nvPr/>
        </p:nvPicPr>
        <p:blipFill>
          <a:blip r:embed="rId8"/>
          <a:srcRect/>
          <a:stretch>
            <a:fillRect/>
          </a:stretch>
        </p:blipFill>
        <p:spPr bwMode="auto">
          <a:xfrm>
            <a:off x="6500813" y="3714750"/>
            <a:ext cx="2071687" cy="862013"/>
          </a:xfrm>
          <a:prstGeom prst="rect">
            <a:avLst/>
          </a:prstGeom>
          <a:noFill/>
          <a:ln w="9525">
            <a:noFill/>
            <a:miter lim="800000"/>
            <a:headEnd/>
            <a:tailEnd/>
          </a:ln>
        </p:spPr>
      </p:pic>
      <p:pic>
        <p:nvPicPr>
          <p:cNvPr id="45060" name="Picture 4"/>
          <p:cNvPicPr>
            <a:picLocks noChangeAspect="1" noChangeArrowheads="1"/>
          </p:cNvPicPr>
          <p:nvPr/>
        </p:nvPicPr>
        <p:blipFill>
          <a:blip r:embed="rId9"/>
          <a:srcRect/>
          <a:stretch>
            <a:fillRect/>
          </a:stretch>
        </p:blipFill>
        <p:spPr bwMode="auto">
          <a:xfrm>
            <a:off x="1909763" y="3568700"/>
            <a:ext cx="2590800" cy="1146175"/>
          </a:xfrm>
          <a:prstGeom prst="rect">
            <a:avLst/>
          </a:prstGeom>
          <a:noFill/>
          <a:ln w="9525">
            <a:noFill/>
            <a:miter lim="800000"/>
            <a:headEnd/>
            <a:tailEnd/>
          </a:ln>
        </p:spPr>
      </p:pic>
      <p:pic>
        <p:nvPicPr>
          <p:cNvPr id="45061" name="Picture 5"/>
          <p:cNvPicPr>
            <a:picLocks noChangeAspect="1" noChangeArrowheads="1"/>
          </p:cNvPicPr>
          <p:nvPr/>
        </p:nvPicPr>
        <p:blipFill>
          <a:blip r:embed="rId10"/>
          <a:srcRect/>
          <a:stretch>
            <a:fillRect/>
          </a:stretch>
        </p:blipFill>
        <p:spPr bwMode="auto">
          <a:xfrm>
            <a:off x="6254750" y="4967288"/>
            <a:ext cx="2103438" cy="1033462"/>
          </a:xfrm>
          <a:prstGeom prst="rect">
            <a:avLst/>
          </a:prstGeom>
          <a:noFill/>
          <a:ln w="9525">
            <a:noFill/>
            <a:miter lim="800000"/>
            <a:headEnd/>
            <a:tailEnd/>
          </a:ln>
        </p:spPr>
      </p:pic>
      <p:sp>
        <p:nvSpPr>
          <p:cNvPr id="45062" name="Rectangle 6"/>
          <p:cNvSpPr>
            <a:spLocks noChangeArrowheads="1"/>
          </p:cNvSpPr>
          <p:nvPr/>
        </p:nvSpPr>
        <p:spPr bwMode="auto">
          <a:xfrm>
            <a:off x="1182688" y="4857750"/>
            <a:ext cx="3960812" cy="646113"/>
          </a:xfrm>
          <a:prstGeom prst="rect">
            <a:avLst/>
          </a:prstGeom>
          <a:noFill/>
          <a:ln w="9525">
            <a:noFill/>
            <a:miter lim="800000"/>
            <a:headEnd/>
            <a:tailEnd/>
          </a:ln>
        </p:spPr>
        <p:txBody>
          <a:bodyPr wrap="none" anchor="ctr">
            <a:spAutoFit/>
          </a:bodyPr>
          <a:lstStyle/>
          <a:p>
            <a:pPr>
              <a:tabLst>
                <a:tab pos="244475" algn="r"/>
                <a:tab pos="3330575" algn="r"/>
                <a:tab pos="3873500" algn="l"/>
              </a:tabLst>
            </a:pPr>
            <a:r>
              <a:rPr lang="ar-EG" sz="3600" b="1" dirty="0">
                <a:solidFill>
                  <a:srgbClr val="0070C0"/>
                </a:solidFill>
                <a:cs typeface="Times New Roman" pitchFamily="18" charset="0"/>
              </a:rPr>
              <a:t>اضرب كلا الطرفين في </a:t>
            </a:r>
            <a:r>
              <a:rPr lang="en-US" sz="3600" b="1" dirty="0">
                <a:solidFill>
                  <a:srgbClr val="0070C0"/>
                </a:solidFill>
                <a:cs typeface="Times New Roman" pitchFamily="18" charset="0"/>
              </a:rPr>
              <a:t>8</a:t>
            </a:r>
            <a:endParaRPr lang="en-US" sz="3600" b="1" dirty="0">
              <a:solidFill>
                <a:srgbClr val="0070C0"/>
              </a:solidFill>
            </a:endParaRPr>
          </a:p>
        </p:txBody>
      </p:sp>
      <p:sp>
        <p:nvSpPr>
          <p:cNvPr id="19" name="مستطيل 18"/>
          <p:cNvSpPr>
            <a:spLocks noChangeArrowheads="1"/>
          </p:cNvSpPr>
          <p:nvPr/>
        </p:nvSpPr>
        <p:spPr bwMode="auto">
          <a:xfrm>
            <a:off x="6215063" y="5773738"/>
            <a:ext cx="1552575" cy="584200"/>
          </a:xfrm>
          <a:prstGeom prst="rect">
            <a:avLst/>
          </a:prstGeom>
          <a:noFill/>
          <a:ln w="9525">
            <a:noFill/>
            <a:miter lim="800000"/>
            <a:headEnd/>
            <a:tailEnd/>
          </a:ln>
        </p:spPr>
        <p:txBody>
          <a:bodyPr wrap="none">
            <a:spAutoFit/>
          </a:bodyPr>
          <a:lstStyle/>
          <a:p>
            <a:r>
              <a:rPr lang="en-US" sz="3200" b="1" dirty="0">
                <a:latin typeface="Tw Cen MT" pitchFamily="34" charset="0"/>
              </a:rPr>
              <a:t>6.9 ≈ x</a:t>
            </a:r>
            <a:r>
              <a:rPr lang="ar-EG" sz="3200" b="1" dirty="0">
                <a:latin typeface="Tw Cen MT" pitchFamily="34" charset="0"/>
              </a:rPr>
              <a:t> </a:t>
            </a:r>
            <a:endParaRPr lang="ar-EG" sz="3200" dirty="0">
              <a:latin typeface="Tw Cen MT" pitchFamily="34" charset="0"/>
            </a:endParaRPr>
          </a:p>
        </p:txBody>
      </p:sp>
      <p:sp>
        <p:nvSpPr>
          <p:cNvPr id="20" name="مستطيل 19"/>
          <p:cNvSpPr>
            <a:spLocks noChangeArrowheads="1"/>
          </p:cNvSpPr>
          <p:nvPr/>
        </p:nvSpPr>
        <p:spPr bwMode="auto">
          <a:xfrm>
            <a:off x="1743971" y="5711825"/>
            <a:ext cx="3321742" cy="646331"/>
          </a:xfrm>
          <a:prstGeom prst="rect">
            <a:avLst/>
          </a:prstGeom>
          <a:noFill/>
          <a:ln w="9525">
            <a:noFill/>
            <a:miter lim="800000"/>
            <a:headEnd/>
            <a:tailEnd/>
          </a:ln>
        </p:spPr>
        <p:txBody>
          <a:bodyPr wrap="none">
            <a:spAutoFit/>
          </a:bodyPr>
          <a:lstStyle/>
          <a:p>
            <a:r>
              <a:rPr lang="ar-EG" sz="3600" b="1" dirty="0" smtClean="0">
                <a:solidFill>
                  <a:srgbClr val="0070C0"/>
                </a:solidFill>
                <a:latin typeface="Tw Cen MT" pitchFamily="34" charset="0"/>
              </a:rPr>
              <a:t>استعمل </a:t>
            </a:r>
            <a:r>
              <a:rPr lang="ar-EG" sz="3600" b="1" dirty="0">
                <a:solidFill>
                  <a:srgbClr val="0070C0"/>
                </a:solidFill>
                <a:latin typeface="Tw Cen MT" pitchFamily="34" charset="0"/>
              </a:rPr>
              <a:t>الآلة الحاسبة</a:t>
            </a:r>
            <a:endParaRPr lang="ar-EG" sz="3600" dirty="0">
              <a:solidFill>
                <a:srgbClr val="0070C0"/>
              </a:solidFill>
              <a:latin typeface="Tw Cen MT" pitchFamily="34" charset="0"/>
            </a:endParaRPr>
          </a:p>
        </p:txBody>
      </p:sp>
      <p:grpSp>
        <p:nvGrpSpPr>
          <p:cNvPr id="4" name="مجموعة 21"/>
          <p:cNvGrpSpPr>
            <a:grpSpLocks/>
          </p:cNvGrpSpPr>
          <p:nvPr/>
        </p:nvGrpSpPr>
        <p:grpSpPr bwMode="auto">
          <a:xfrm>
            <a:off x="1187450" y="1357313"/>
            <a:ext cx="6921500" cy="1206500"/>
            <a:chOff x="1187624" y="1357487"/>
            <a:chExt cx="6921326" cy="1206326"/>
          </a:xfrm>
        </p:grpSpPr>
        <p:grpSp>
          <p:nvGrpSpPr>
            <p:cNvPr id="47121" name="مجموعة 8"/>
            <p:cNvGrpSpPr>
              <a:grpSpLocks/>
            </p:cNvGrpSpPr>
            <p:nvPr/>
          </p:nvGrpSpPr>
          <p:grpSpPr bwMode="auto">
            <a:xfrm>
              <a:off x="6763710" y="1357487"/>
              <a:ext cx="1345240" cy="1206326"/>
              <a:chOff x="6764151" y="1357470"/>
              <a:chExt cx="1345376" cy="1205682"/>
            </a:xfrm>
          </p:grpSpPr>
          <p:sp>
            <p:nvSpPr>
              <p:cNvPr id="47123" name="Rectangle 1"/>
              <p:cNvSpPr>
                <a:spLocks noChangeArrowheads="1"/>
              </p:cNvSpPr>
              <p:nvPr/>
            </p:nvSpPr>
            <p:spPr bwMode="auto">
              <a:xfrm>
                <a:off x="6764151" y="1357470"/>
                <a:ext cx="1345376" cy="645986"/>
              </a:xfrm>
              <a:prstGeom prst="rect">
                <a:avLst/>
              </a:prstGeom>
              <a:noFill/>
              <a:ln w="9525">
                <a:noFill/>
                <a:miter lim="800000"/>
                <a:headEnd/>
                <a:tailEnd/>
              </a:ln>
            </p:spPr>
            <p:txBody>
              <a:bodyPr wrap="none" anchor="ctr">
                <a:spAutoFit/>
              </a:bodyPr>
              <a:lstStyle/>
              <a:p>
                <a:pPr>
                  <a:tabLst>
                    <a:tab pos="244475" algn="r"/>
                    <a:tab pos="3330575" algn="r"/>
                    <a:tab pos="3873500" algn="l"/>
                  </a:tabLst>
                </a:pPr>
                <a:r>
                  <a:rPr lang="ar-EG" sz="3600" b="1" u="sng" dirty="0">
                    <a:cs typeface="Times New Roman" pitchFamily="18" charset="0"/>
                  </a:rPr>
                  <a:t>المجاور</a:t>
                </a:r>
                <a:endParaRPr lang="ar-EG" sz="4000" dirty="0">
                  <a:solidFill>
                    <a:srgbClr val="0070C0"/>
                  </a:solidFill>
                </a:endParaRPr>
              </a:p>
            </p:txBody>
          </p:sp>
          <p:sp>
            <p:nvSpPr>
              <p:cNvPr id="47124" name="مستطيل 7"/>
              <p:cNvSpPr>
                <a:spLocks noChangeArrowheads="1"/>
              </p:cNvSpPr>
              <p:nvPr/>
            </p:nvSpPr>
            <p:spPr bwMode="auto">
              <a:xfrm>
                <a:off x="6948746" y="1916821"/>
                <a:ext cx="926857" cy="646331"/>
              </a:xfrm>
              <a:prstGeom prst="rect">
                <a:avLst/>
              </a:prstGeom>
              <a:noFill/>
              <a:ln w="9525">
                <a:noFill/>
                <a:miter lim="800000"/>
                <a:headEnd/>
                <a:tailEnd/>
              </a:ln>
            </p:spPr>
            <p:txBody>
              <a:bodyPr wrap="none">
                <a:spAutoFit/>
              </a:bodyPr>
              <a:lstStyle/>
              <a:p>
                <a:r>
                  <a:rPr lang="ar-EG" sz="3600" b="1" dirty="0">
                    <a:latin typeface="Tw Cen MT" pitchFamily="34" charset="0"/>
                  </a:rPr>
                  <a:t>الوتر</a:t>
                </a:r>
                <a:endParaRPr lang="ar-EG" sz="3600" dirty="0">
                  <a:latin typeface="Tw Cen MT" pitchFamily="34" charset="0"/>
                </a:endParaRPr>
              </a:p>
            </p:txBody>
          </p:sp>
        </p:grpSp>
        <p:sp>
          <p:nvSpPr>
            <p:cNvPr id="47122" name="Rectangle 1"/>
            <p:cNvSpPr>
              <a:spLocks noChangeArrowheads="1"/>
            </p:cNvSpPr>
            <p:nvPr/>
          </p:nvSpPr>
          <p:spPr bwMode="auto">
            <a:xfrm>
              <a:off x="1187624" y="1556792"/>
              <a:ext cx="5598006" cy="646331"/>
            </a:xfrm>
            <a:prstGeom prst="rect">
              <a:avLst/>
            </a:prstGeom>
            <a:noFill/>
            <a:ln w="9525">
              <a:noFill/>
              <a:miter lim="800000"/>
              <a:headEnd/>
              <a:tailEnd/>
            </a:ln>
          </p:spPr>
          <p:txBody>
            <a:bodyPr wrap="none" anchor="ctr">
              <a:spAutoFit/>
            </a:bodyPr>
            <a:lstStyle/>
            <a:p>
              <a:pPr>
                <a:tabLst>
                  <a:tab pos="244475" algn="r"/>
                  <a:tab pos="3330575" algn="r"/>
                  <a:tab pos="3873500" algn="l"/>
                </a:tabLst>
              </a:pPr>
              <a:r>
                <a:rPr lang="ar-EG" sz="3600" b="1" dirty="0">
                  <a:cs typeface="Times New Roman" pitchFamily="18" charset="0"/>
                </a:rPr>
                <a:t>= </a:t>
              </a:r>
              <a:r>
                <a:rPr lang="el-GR" sz="3600" b="1" dirty="0">
                  <a:solidFill>
                    <a:srgbClr val="C00000"/>
                  </a:solidFill>
                  <a:cs typeface="Times New Roman" pitchFamily="18" charset="0"/>
                </a:rPr>
                <a:t>θ</a:t>
              </a:r>
              <a:r>
                <a:rPr lang="ar-EG" sz="3600" b="1" dirty="0">
                  <a:cs typeface="Times New Roman" pitchFamily="18" charset="0"/>
                </a:rPr>
                <a:t> </a:t>
              </a:r>
              <a:r>
                <a:rPr lang="en-US" sz="3600" b="1" dirty="0">
                  <a:cs typeface="Times New Roman" pitchFamily="18" charset="0"/>
                </a:rPr>
                <a:t>cos</a:t>
              </a:r>
              <a:r>
                <a:rPr lang="ar-EG" sz="3600" b="1" dirty="0">
                  <a:cs typeface="Times New Roman" pitchFamily="18" charset="0"/>
                </a:rPr>
                <a:t>              </a:t>
              </a:r>
              <a:r>
                <a:rPr lang="ar-EG" sz="3600" b="1" dirty="0">
                  <a:solidFill>
                    <a:srgbClr val="0070C0"/>
                  </a:solidFill>
                  <a:cs typeface="Times New Roman" pitchFamily="18" charset="0"/>
                </a:rPr>
                <a:t>دالة جيب التمام</a:t>
              </a:r>
              <a:endParaRPr lang="ar-EG" sz="4000" dirty="0">
                <a:solidFill>
                  <a:srgbClr val="0070C0"/>
                </a:solidFill>
              </a:endParaRPr>
            </a:p>
          </p:txBody>
        </p:sp>
      </p:grpSp>
      <p:grpSp>
        <p:nvGrpSpPr>
          <p:cNvPr id="7" name="مجموعة 23"/>
          <p:cNvGrpSpPr>
            <a:grpSpLocks/>
          </p:cNvGrpSpPr>
          <p:nvPr/>
        </p:nvGrpSpPr>
        <p:grpSpPr bwMode="auto">
          <a:xfrm>
            <a:off x="5651500" y="2420938"/>
            <a:ext cx="2932113" cy="1003300"/>
            <a:chOff x="5652120" y="2420888"/>
            <a:chExt cx="2931790" cy="1003300"/>
          </a:xfrm>
        </p:grpSpPr>
        <p:grpSp>
          <p:nvGrpSpPr>
            <p:cNvPr id="47116" name="مجموعة 20"/>
            <p:cNvGrpSpPr>
              <a:grpSpLocks/>
            </p:cNvGrpSpPr>
            <p:nvPr/>
          </p:nvGrpSpPr>
          <p:grpSpPr bwMode="auto">
            <a:xfrm>
              <a:off x="6012160" y="2420888"/>
              <a:ext cx="2571750" cy="1003300"/>
              <a:chOff x="5929322" y="2571744"/>
              <a:chExt cx="2571768" cy="1003521"/>
            </a:xfrm>
          </p:grpSpPr>
          <p:sp>
            <p:nvSpPr>
              <p:cNvPr id="47118" name="Rectangle 2"/>
              <p:cNvSpPr>
                <a:spLocks noChangeArrowheads="1"/>
              </p:cNvSpPr>
              <p:nvPr/>
            </p:nvSpPr>
            <p:spPr bwMode="auto">
              <a:xfrm>
                <a:off x="5929322" y="2571744"/>
                <a:ext cx="2571768" cy="584775"/>
              </a:xfrm>
              <a:prstGeom prst="rect">
                <a:avLst/>
              </a:prstGeom>
              <a:noFill/>
              <a:ln w="9525">
                <a:noFill/>
                <a:miter lim="800000"/>
                <a:headEnd/>
                <a:tailEnd/>
              </a:ln>
            </p:spPr>
            <p:txBody>
              <a:bodyPr anchor="ctr">
                <a:spAutoFit/>
              </a:bodyPr>
              <a:lstStyle/>
              <a:p>
                <a:pPr>
                  <a:tabLst>
                    <a:tab pos="244475" algn="r"/>
                    <a:tab pos="3330575" algn="r"/>
                    <a:tab pos="3873500" algn="l"/>
                  </a:tabLst>
                </a:pPr>
                <a:r>
                  <a:rPr lang="en-US" sz="3200" b="1" dirty="0">
                    <a:cs typeface="Times New Roman" pitchFamily="18" charset="0"/>
                  </a:rPr>
                  <a:t>x</a:t>
                </a:r>
                <a:endParaRPr lang="ar-EG" sz="3600" dirty="0"/>
              </a:p>
            </p:txBody>
          </p:sp>
          <p:cxnSp>
            <p:nvCxnSpPr>
              <p:cNvPr id="12" name="رابط مستقيم 11"/>
              <p:cNvCxnSpPr/>
              <p:nvPr/>
            </p:nvCxnSpPr>
            <p:spPr>
              <a:xfrm rot="10800000">
                <a:off x="8143900" y="3071810"/>
                <a:ext cx="357190" cy="1588"/>
              </a:xfrm>
              <a:prstGeom prst="line">
                <a:avLst/>
              </a:prstGeom>
            </p:spPr>
            <p:style>
              <a:lnRef idx="3">
                <a:schemeClr val="dk1"/>
              </a:lnRef>
              <a:fillRef idx="0">
                <a:schemeClr val="dk1"/>
              </a:fillRef>
              <a:effectRef idx="2">
                <a:schemeClr val="dk1"/>
              </a:effectRef>
              <a:fontRef idx="minor">
                <a:schemeClr val="tx1"/>
              </a:fontRef>
            </p:style>
          </p:cxnSp>
          <p:sp>
            <p:nvSpPr>
              <p:cNvPr id="47120" name="مربع نص 12"/>
              <p:cNvSpPr txBox="1">
                <a:spLocks noChangeArrowheads="1"/>
              </p:cNvSpPr>
              <p:nvPr/>
            </p:nvSpPr>
            <p:spPr bwMode="auto">
              <a:xfrm>
                <a:off x="7286644" y="2928934"/>
                <a:ext cx="1214446" cy="646331"/>
              </a:xfrm>
              <a:prstGeom prst="rect">
                <a:avLst/>
              </a:prstGeom>
              <a:noFill/>
              <a:ln w="9525">
                <a:noFill/>
                <a:miter lim="800000"/>
                <a:headEnd/>
                <a:tailEnd/>
              </a:ln>
            </p:spPr>
            <p:txBody>
              <a:bodyPr>
                <a:spAutoFit/>
              </a:bodyPr>
              <a:lstStyle/>
              <a:p>
                <a:r>
                  <a:rPr lang="en-US" sz="3600" dirty="0">
                    <a:latin typeface="Tw Cen MT" pitchFamily="34" charset="0"/>
                  </a:rPr>
                  <a:t>8</a:t>
                </a:r>
                <a:endParaRPr lang="ar-EG" sz="3600" dirty="0">
                  <a:latin typeface="Tw Cen MT" pitchFamily="34" charset="0"/>
                </a:endParaRPr>
              </a:p>
            </p:txBody>
          </p:sp>
        </p:grpSp>
        <p:sp>
          <p:nvSpPr>
            <p:cNvPr id="47117" name="Rectangle 2"/>
            <p:cNvSpPr>
              <a:spLocks noChangeArrowheads="1"/>
            </p:cNvSpPr>
            <p:nvPr/>
          </p:nvSpPr>
          <p:spPr bwMode="auto">
            <a:xfrm>
              <a:off x="5652120" y="2636912"/>
              <a:ext cx="2571750" cy="584646"/>
            </a:xfrm>
            <a:prstGeom prst="rect">
              <a:avLst/>
            </a:prstGeom>
            <a:noFill/>
            <a:ln w="9525">
              <a:noFill/>
              <a:miter lim="800000"/>
              <a:headEnd/>
              <a:tailEnd/>
            </a:ln>
          </p:spPr>
          <p:txBody>
            <a:bodyPr anchor="ctr">
              <a:spAutoFit/>
            </a:bodyPr>
            <a:lstStyle/>
            <a:p>
              <a:pPr>
                <a:tabLst>
                  <a:tab pos="244475" algn="r"/>
                  <a:tab pos="3330575" algn="r"/>
                  <a:tab pos="3873500" algn="l"/>
                </a:tabLst>
              </a:pPr>
              <a:r>
                <a:rPr lang="ar-EG" sz="3200" b="1" dirty="0">
                  <a:cs typeface="Times New Roman" pitchFamily="18" charset="0"/>
                </a:rPr>
                <a:t>=  </a:t>
              </a:r>
              <a:r>
                <a:rPr lang="ar-EG" sz="3200" b="1" dirty="0">
                  <a:solidFill>
                    <a:srgbClr val="C00000"/>
                  </a:solidFill>
                  <a:cs typeface="Times New Roman" pitchFamily="18" charset="0"/>
                </a:rPr>
                <a:t>°</a:t>
              </a:r>
              <a:r>
                <a:rPr lang="en-US" sz="3200" b="1" dirty="0">
                  <a:solidFill>
                    <a:srgbClr val="C00000"/>
                  </a:solidFill>
                  <a:cs typeface="Times New Roman" pitchFamily="18" charset="0"/>
                </a:rPr>
                <a:t>30</a:t>
              </a:r>
              <a:r>
                <a:rPr lang="ar-EG" sz="3200" b="1" dirty="0">
                  <a:cs typeface="Times New Roman" pitchFamily="18" charset="0"/>
                </a:rPr>
                <a:t> </a:t>
              </a:r>
              <a:r>
                <a:rPr lang="en-US" sz="3200" b="1" dirty="0">
                  <a:cs typeface="Times New Roman" pitchFamily="18" charset="0"/>
                </a:rPr>
                <a:t>cos</a:t>
              </a:r>
              <a:endParaRPr lang="ar-EG" sz="3600" dirty="0"/>
            </a:p>
          </p:txBody>
        </p:sp>
      </p:grpSp>
    </p:spTree>
  </p:cSld>
  <p:clrMapOvr>
    <a:masterClrMapping/>
  </p:clrMapOvr>
  <p:transition>
    <p:wedge/>
    <p:sndAc>
      <p:stSnd>
        <p:snd r:embed="rId2" name="3.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type.wav"/>
                                        </p:tgtEl>
                                      </p:cMediaNode>
                                    </p:audio>
                                  </p:subTnLst>
                                </p:cTn>
                              </p:par>
                              <p:par>
                                <p:cTn id="8" presetID="2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edg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down)">
                                      <p:cBhvr>
                                        <p:cTn id="18" dur="500"/>
                                        <p:tgtEl>
                                          <p:spTgt spid="14"/>
                                        </p:tgtEl>
                                      </p:cBhvr>
                                    </p:animEffect>
                                  </p:childTnLst>
                                  <p:subTnLst>
                                    <p:audio>
                                      <p:cMediaNode>
                                        <p:cTn display="0" masterRel="sameClick">
                                          <p:stCondLst>
                                            <p:cond evt="begin" delay="0">
                                              <p:tn val="16"/>
                                            </p:cond>
                                          </p:stCondLst>
                                          <p:endCondLst>
                                            <p:cond evt="onStopAudio" delay="0">
                                              <p:tgtEl>
                                                <p:sldTgt/>
                                              </p:tgtEl>
                                            </p:cond>
                                          </p:endCondLst>
                                        </p:cTn>
                                        <p:tgtEl>
                                          <p:sndTgt r:embed="rId4" name="click.wav"/>
                                        </p:tgtEl>
                                      </p:cMediaNode>
                                    </p:audio>
                                  </p:sub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45059"/>
                                        </p:tgtEl>
                                        <p:attrNameLst>
                                          <p:attrName>style.visibility</p:attrName>
                                        </p:attrNameLst>
                                      </p:cBhvr>
                                      <p:to>
                                        <p:strVal val="visible"/>
                                      </p:to>
                                    </p:set>
                                    <p:animEffect transition="in" filter="wipe(down)">
                                      <p:cBhvr>
                                        <p:cTn id="23" dur="500"/>
                                        <p:tgtEl>
                                          <p:spTgt spid="45059"/>
                                        </p:tgtEl>
                                      </p:cBhvr>
                                    </p:animEffect>
                                  </p:childTnLst>
                                  <p:subTnLst>
                                    <p:audio>
                                      <p:cMediaNode>
                                        <p:cTn display="0" masterRel="sameClick">
                                          <p:stCondLst>
                                            <p:cond evt="begin" delay="0">
                                              <p:tn val="21"/>
                                            </p:cond>
                                          </p:stCondLst>
                                          <p:endCondLst>
                                            <p:cond evt="onStopAudio" delay="0">
                                              <p:tgtEl>
                                                <p:sldTgt/>
                                              </p:tgtEl>
                                            </p:cond>
                                          </p:endCondLst>
                                        </p:cTn>
                                        <p:tgtEl>
                                          <p:sndTgt r:embed="rId3" name="type.wav"/>
                                        </p:tgtEl>
                                      </p:cMediaNode>
                                    </p:audio>
                                  </p:subTnLst>
                                </p:cTn>
                              </p:par>
                              <p:par>
                                <p:cTn id="24" presetID="22" presetClass="entr" presetSubtype="4" fill="hold" nodeType="withEffect">
                                  <p:stCondLst>
                                    <p:cond delay="0"/>
                                  </p:stCondLst>
                                  <p:childTnLst>
                                    <p:set>
                                      <p:cBhvr>
                                        <p:cTn id="25" dur="1" fill="hold">
                                          <p:stCondLst>
                                            <p:cond delay="0"/>
                                          </p:stCondLst>
                                        </p:cTn>
                                        <p:tgtEl>
                                          <p:spTgt spid="45060"/>
                                        </p:tgtEl>
                                        <p:attrNameLst>
                                          <p:attrName>style.visibility</p:attrName>
                                        </p:attrNameLst>
                                      </p:cBhvr>
                                      <p:to>
                                        <p:strVal val="visible"/>
                                      </p:to>
                                    </p:set>
                                    <p:animEffect transition="in" filter="wipe(down)">
                                      <p:cBhvr>
                                        <p:cTn id="26" dur="500"/>
                                        <p:tgtEl>
                                          <p:spTgt spid="45060"/>
                                        </p:tgtEl>
                                      </p:cBhvr>
                                    </p:animEffect>
                                  </p:childTnLst>
                                  <p:subTnLst>
                                    <p:audio>
                                      <p:cMediaNode>
                                        <p:cTn display="0" masterRel="sameClick">
                                          <p:stCondLst>
                                            <p:cond evt="begin" delay="0">
                                              <p:tn val="24"/>
                                            </p:cond>
                                          </p:stCondLst>
                                          <p:endCondLst>
                                            <p:cond evt="onStopAudio" delay="0">
                                              <p:tgtEl>
                                                <p:sldTgt/>
                                              </p:tgtEl>
                                            </p:cond>
                                          </p:endCondLst>
                                        </p:cTn>
                                        <p:tgtEl>
                                          <p:sndTgt r:embed="rId4" name="click.wav"/>
                                        </p:tgtEl>
                                      </p:cMediaNode>
                                    </p:audio>
                                  </p:sub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45061"/>
                                        </p:tgtEl>
                                        <p:attrNameLst>
                                          <p:attrName>style.visibility</p:attrName>
                                        </p:attrNameLst>
                                      </p:cBhvr>
                                      <p:to>
                                        <p:strVal val="visible"/>
                                      </p:to>
                                    </p:set>
                                    <p:animEffect transition="in" filter="wipe(down)">
                                      <p:cBhvr>
                                        <p:cTn id="31" dur="500"/>
                                        <p:tgtEl>
                                          <p:spTgt spid="45061"/>
                                        </p:tgtEl>
                                      </p:cBhvr>
                                    </p:animEffect>
                                  </p:childTnLst>
                                  <p:subTnLst>
                                    <p:audio>
                                      <p:cMediaNode>
                                        <p:cTn display="0" masterRel="sameClick">
                                          <p:stCondLst>
                                            <p:cond evt="begin" delay="0">
                                              <p:tn val="29"/>
                                            </p:cond>
                                          </p:stCondLst>
                                          <p:endCondLst>
                                            <p:cond evt="onStopAudio" delay="0">
                                              <p:tgtEl>
                                                <p:sldTgt/>
                                              </p:tgtEl>
                                            </p:cond>
                                          </p:endCondLst>
                                        </p:cTn>
                                        <p:tgtEl>
                                          <p:sndTgt r:embed="rId5" name="voltage.wav"/>
                                        </p:tgtEl>
                                      </p:cMediaNode>
                                    </p:audio>
                                  </p:subTnLst>
                                </p:cTn>
                              </p:par>
                              <p:par>
                                <p:cTn id="32" presetID="22" presetClass="entr" presetSubtype="4" fill="hold" grpId="0" nodeType="withEffect">
                                  <p:stCondLst>
                                    <p:cond delay="0"/>
                                  </p:stCondLst>
                                  <p:childTnLst>
                                    <p:set>
                                      <p:cBhvr>
                                        <p:cTn id="33" dur="1" fill="hold">
                                          <p:stCondLst>
                                            <p:cond delay="0"/>
                                          </p:stCondLst>
                                        </p:cTn>
                                        <p:tgtEl>
                                          <p:spTgt spid="45062"/>
                                        </p:tgtEl>
                                        <p:attrNameLst>
                                          <p:attrName>style.visibility</p:attrName>
                                        </p:attrNameLst>
                                      </p:cBhvr>
                                      <p:to>
                                        <p:strVal val="visible"/>
                                      </p:to>
                                    </p:set>
                                    <p:animEffect transition="in" filter="wipe(down)">
                                      <p:cBhvr>
                                        <p:cTn id="34" dur="500"/>
                                        <p:tgtEl>
                                          <p:spTgt spid="45062"/>
                                        </p:tgtEl>
                                      </p:cBhvr>
                                    </p:animEffect>
                                  </p:childTnLst>
                                  <p:subTnLst>
                                    <p:audio>
                                      <p:cMediaNode>
                                        <p:cTn display="0" masterRel="sameClick">
                                          <p:stCondLst>
                                            <p:cond evt="begin" delay="0">
                                              <p:tn val="32"/>
                                            </p:cond>
                                          </p:stCondLst>
                                          <p:endCondLst>
                                            <p:cond evt="onStopAudio" delay="0">
                                              <p:tgtEl>
                                                <p:sldTgt/>
                                              </p:tgtEl>
                                            </p:cond>
                                          </p:endCondLst>
                                        </p:cTn>
                                        <p:tgtEl>
                                          <p:sndTgt r:embed="rId4" name="click.wav"/>
                                        </p:tgtEl>
                                      </p:cMediaNode>
                                    </p:audio>
                                  </p:sub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down)">
                                      <p:cBhvr>
                                        <p:cTn id="39" dur="500"/>
                                        <p:tgtEl>
                                          <p:spTgt spid="19"/>
                                        </p:tgtEl>
                                      </p:cBhvr>
                                    </p:animEffect>
                                  </p:childTnLst>
                                  <p:subTnLst>
                                    <p:audio>
                                      <p:cMediaNode>
                                        <p:cTn display="0" masterRel="sameClick">
                                          <p:stCondLst>
                                            <p:cond evt="begin" delay="0">
                                              <p:tn val="37"/>
                                            </p:cond>
                                          </p:stCondLst>
                                          <p:endCondLst>
                                            <p:cond evt="onStopAudio" delay="0">
                                              <p:tgtEl>
                                                <p:sldTgt/>
                                              </p:tgtEl>
                                            </p:cond>
                                          </p:endCondLst>
                                        </p:cTn>
                                        <p:tgtEl>
                                          <p:sndTgt r:embed="rId6" name="breeze.wav"/>
                                        </p:tgtEl>
                                      </p:cMediaNode>
                                    </p:audio>
                                  </p:subTnLst>
                                </p:cTn>
                              </p:par>
                              <p:par>
                                <p:cTn id="40" presetID="22" presetClass="entr" presetSubtype="4"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ipe(down)">
                                      <p:cBhvr>
                                        <p:cTn id="42" dur="500"/>
                                        <p:tgtEl>
                                          <p:spTgt spid="20"/>
                                        </p:tgtEl>
                                      </p:cBhvr>
                                    </p:animEffect>
                                  </p:childTnLst>
                                  <p:subTnLst>
                                    <p:audio>
                                      <p:cMediaNode>
                                        <p:cTn display="0" masterRel="sameClick">
                                          <p:stCondLst>
                                            <p:cond evt="begin" delay="0">
                                              <p:tn val="40"/>
                                            </p:cond>
                                          </p:stCondLst>
                                          <p:endCondLst>
                                            <p:cond evt="onStopAudio" delay="0">
                                              <p:tgtEl>
                                                <p:sldTgt/>
                                              </p:tgtEl>
                                            </p:cond>
                                          </p:endCondLst>
                                        </p:cTn>
                                        <p:tgtEl>
                                          <p:sndTgt r:embed="rId4"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5062" grpId="0"/>
      <p:bldP spid="19"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8"/>
          <p:cNvGrpSpPr>
            <a:grpSpLocks/>
          </p:cNvGrpSpPr>
          <p:nvPr/>
        </p:nvGrpSpPr>
        <p:grpSpPr bwMode="auto">
          <a:xfrm>
            <a:off x="1500188" y="141288"/>
            <a:ext cx="6643687" cy="1430337"/>
            <a:chOff x="0" y="3362241"/>
            <a:chExt cx="8381994" cy="2781403"/>
          </a:xfrm>
        </p:grpSpPr>
        <p:grpSp>
          <p:nvGrpSpPr>
            <p:cNvPr id="48136" name="Group 8"/>
            <p:cNvGrpSpPr>
              <a:grpSpLocks/>
            </p:cNvGrpSpPr>
            <p:nvPr/>
          </p:nvGrpSpPr>
          <p:grpSpPr bwMode="auto">
            <a:xfrm>
              <a:off x="0" y="3643314"/>
              <a:ext cx="8381994" cy="2500330"/>
              <a:chOff x="3905278" y="4435344"/>
              <a:chExt cx="4810126" cy="2065490"/>
            </a:xfrm>
          </p:grpSpPr>
          <p:sp>
            <p:nvSpPr>
              <p:cNvPr id="5" name="Rounded Rectangle 11"/>
              <p:cNvSpPr/>
              <p:nvPr/>
            </p:nvSpPr>
            <p:spPr>
              <a:xfrm>
                <a:off x="4143372" y="4435344"/>
                <a:ext cx="4429156" cy="1779738"/>
              </a:xfrm>
              <a:prstGeom prst="roundRect">
                <a:avLst/>
              </a:prstGeom>
              <a:solidFill>
                <a:schemeClr val="accent3">
                  <a:lumMod val="75000"/>
                </a:schemeClr>
              </a:solidFill>
              <a:ln w="38100">
                <a:solidFill>
                  <a:schemeClr val="tx1"/>
                </a:solidFill>
              </a:ln>
            </p:spPr>
            <p:style>
              <a:lnRef idx="0">
                <a:schemeClr val="accent5"/>
              </a:lnRef>
              <a:fillRef idx="3">
                <a:schemeClr val="accent5"/>
              </a:fillRef>
              <a:effectRef idx="3">
                <a:schemeClr val="accent5"/>
              </a:effectRef>
              <a:fontRef idx="minor">
                <a:schemeClr val="lt1"/>
              </a:fontRef>
            </p:style>
            <p:txBody>
              <a:bodyPr rtlCol="1" anchor="ctr"/>
              <a:lstStyle/>
              <a:p>
                <a:pPr algn="ctr" fontAlgn="auto">
                  <a:spcBef>
                    <a:spcPts val="0"/>
                  </a:spcBef>
                  <a:spcAft>
                    <a:spcPts val="0"/>
                  </a:spcAft>
                  <a:defRPr/>
                </a:pPr>
                <a:endParaRPr lang="ar-EG" sz="2400" dirty="0"/>
              </a:p>
            </p:txBody>
          </p:sp>
          <p:pic>
            <p:nvPicPr>
              <p:cNvPr id="48141" name="Picture 12" descr="783701244541093.gif"/>
              <p:cNvPicPr>
                <a:picLocks noChangeAspect="1"/>
              </p:cNvPicPr>
              <p:nvPr/>
            </p:nvPicPr>
            <p:blipFill>
              <a:blip r:embed="rId7"/>
              <a:srcRect/>
              <a:stretch>
                <a:fillRect/>
              </a:stretch>
            </p:blipFill>
            <p:spPr bwMode="auto">
              <a:xfrm rot="10800000">
                <a:off x="3905278" y="5357825"/>
                <a:ext cx="4810126" cy="1143009"/>
              </a:xfrm>
              <a:prstGeom prst="rect">
                <a:avLst/>
              </a:prstGeom>
              <a:noFill/>
              <a:ln w="9525">
                <a:noFill/>
                <a:miter lim="800000"/>
                <a:headEnd/>
                <a:tailEnd/>
              </a:ln>
            </p:spPr>
          </p:pic>
        </p:grpSp>
        <p:sp>
          <p:nvSpPr>
            <p:cNvPr id="4" name="Rectangle 1"/>
            <p:cNvSpPr>
              <a:spLocks noChangeArrowheads="1"/>
            </p:cNvSpPr>
            <p:nvPr/>
          </p:nvSpPr>
          <p:spPr bwMode="auto">
            <a:xfrm>
              <a:off x="928694" y="3362241"/>
              <a:ext cx="6419899" cy="2333989"/>
            </a:xfrm>
            <a:prstGeom prst="rect">
              <a:avLst/>
            </a:prstGeom>
            <a:noFill/>
            <a:ln w="9525">
              <a:noFill/>
              <a:miter lim="800000"/>
              <a:headEnd/>
              <a:tailEnd/>
            </a:ln>
          </p:spPr>
          <p:txBody>
            <a:bodyPr anchor="ctr">
              <a:spAutoFit/>
            </a:bodyPr>
            <a:lstStyle/>
            <a:p>
              <a:pPr fontAlgn="auto">
                <a:spcBef>
                  <a:spcPts val="0"/>
                </a:spcBef>
                <a:spcAft>
                  <a:spcPts val="0"/>
                </a:spcAft>
                <a:defRPr/>
              </a:pPr>
              <a:r>
                <a:rPr lang="ar-EG" sz="7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تحقق من فهمك</a:t>
              </a:r>
              <a:endParaRPr lang="en-US" sz="7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endParaRPr>
            </a:p>
          </p:txBody>
        </p:sp>
      </p:grpSp>
      <p:sp>
        <p:nvSpPr>
          <p:cNvPr id="37889" name="Rectangle 1"/>
          <p:cNvSpPr>
            <a:spLocks noChangeArrowheads="1"/>
          </p:cNvSpPr>
          <p:nvPr/>
        </p:nvSpPr>
        <p:spPr bwMode="auto">
          <a:xfrm>
            <a:off x="1285875" y="1800225"/>
            <a:ext cx="7643813" cy="1200150"/>
          </a:xfrm>
          <a:prstGeom prst="rect">
            <a:avLst/>
          </a:prstGeom>
          <a:solidFill>
            <a:schemeClr val="accent4">
              <a:lumMod val="50000"/>
            </a:schemeClr>
          </a:solidFill>
          <a:ln w="9525">
            <a:noFill/>
            <a:miter lim="800000"/>
            <a:headEnd/>
            <a:tailEnd/>
          </a:ln>
          <a:effectLst/>
        </p:spPr>
        <p:txBody>
          <a:bodyPr anchor="ctr">
            <a:spAutoFit/>
          </a:bodyPr>
          <a:lstStyle/>
          <a:p>
            <a:pPr>
              <a:tabLst>
                <a:tab pos="244475" algn="r"/>
                <a:tab pos="3330575" algn="r"/>
                <a:tab pos="3873500" algn="l"/>
              </a:tabLst>
              <a:defRPr/>
            </a:pPr>
            <a:r>
              <a:rPr lang="ar-EG" sz="3600" b="1" dirty="0">
                <a:solidFill>
                  <a:schemeClr val="bg1"/>
                </a:solidFill>
                <a:cs typeface="Times New Roman" pitchFamily="18" charset="0"/>
              </a:rPr>
              <a:t>استعمل دالة مثلثية لإيجاد قيمة </a:t>
            </a:r>
            <a:r>
              <a:rPr lang="en-US" sz="3600" b="1" dirty="0">
                <a:solidFill>
                  <a:schemeClr val="bg1"/>
                </a:solidFill>
                <a:cs typeface="Times New Roman" pitchFamily="18" charset="0"/>
              </a:rPr>
              <a:t>x</a:t>
            </a:r>
            <a:r>
              <a:rPr lang="ar-EG" sz="3600" b="1" dirty="0">
                <a:solidFill>
                  <a:schemeClr val="bg1"/>
                </a:solidFill>
                <a:cs typeface="Times New Roman" pitchFamily="18" charset="0"/>
              </a:rPr>
              <a:t> . قرب إلى أقرب جزء من عشرة.</a:t>
            </a:r>
            <a:endParaRPr lang="ar-EG" sz="4000" dirty="0">
              <a:solidFill>
                <a:schemeClr val="bg1"/>
              </a:solidFill>
            </a:endParaRPr>
          </a:p>
        </p:txBody>
      </p:sp>
      <p:pic>
        <p:nvPicPr>
          <p:cNvPr id="37890" name="Picture 2"/>
          <p:cNvPicPr>
            <a:picLocks noChangeAspect="1" noChangeArrowheads="1"/>
          </p:cNvPicPr>
          <p:nvPr/>
        </p:nvPicPr>
        <p:blipFill>
          <a:blip r:embed="rId8"/>
          <a:srcRect/>
          <a:stretch>
            <a:fillRect/>
          </a:stretch>
        </p:blipFill>
        <p:spPr bwMode="auto">
          <a:xfrm>
            <a:off x="5929313" y="3486150"/>
            <a:ext cx="2714625" cy="1477963"/>
          </a:xfrm>
          <a:prstGeom prst="rect">
            <a:avLst/>
          </a:prstGeom>
          <a:noFill/>
          <a:ln w="9525">
            <a:noFill/>
            <a:miter lim="800000"/>
            <a:headEnd/>
            <a:tailEnd/>
          </a:ln>
        </p:spPr>
      </p:pic>
      <p:pic>
        <p:nvPicPr>
          <p:cNvPr id="37891" name="Picture 3"/>
          <p:cNvPicPr>
            <a:picLocks noChangeAspect="1" noChangeArrowheads="1"/>
          </p:cNvPicPr>
          <p:nvPr/>
        </p:nvPicPr>
        <p:blipFill>
          <a:blip r:embed="rId9"/>
          <a:srcRect/>
          <a:stretch>
            <a:fillRect/>
          </a:stretch>
        </p:blipFill>
        <p:spPr bwMode="auto">
          <a:xfrm>
            <a:off x="1714500" y="3786188"/>
            <a:ext cx="2362200" cy="1362075"/>
          </a:xfrm>
          <a:prstGeom prst="rect">
            <a:avLst/>
          </a:prstGeom>
          <a:noFill/>
          <a:ln w="9525">
            <a:noFill/>
            <a:miter lim="800000"/>
            <a:headEnd/>
            <a:tailEnd/>
          </a:ln>
        </p:spPr>
      </p:pic>
      <p:sp>
        <p:nvSpPr>
          <p:cNvPr id="10" name="مربع نص 9"/>
          <p:cNvSpPr txBox="1">
            <a:spLocks noChangeArrowheads="1"/>
          </p:cNvSpPr>
          <p:nvPr/>
        </p:nvSpPr>
        <p:spPr bwMode="auto">
          <a:xfrm>
            <a:off x="6429375" y="5643563"/>
            <a:ext cx="928688" cy="769937"/>
          </a:xfrm>
          <a:prstGeom prst="rect">
            <a:avLst/>
          </a:prstGeom>
          <a:noFill/>
          <a:ln w="9525">
            <a:noFill/>
            <a:miter lim="800000"/>
            <a:headEnd/>
            <a:tailEnd/>
          </a:ln>
        </p:spPr>
        <p:txBody>
          <a:bodyPr>
            <a:spAutoFit/>
          </a:bodyPr>
          <a:lstStyle/>
          <a:p>
            <a:r>
              <a:rPr lang="en-US" sz="4400" b="1" dirty="0">
                <a:solidFill>
                  <a:srgbClr val="FF0000"/>
                </a:solidFill>
                <a:latin typeface="Tw Cen MT" pitchFamily="34" charset="0"/>
              </a:rPr>
              <a:t>7</a:t>
            </a:r>
            <a:endParaRPr lang="ar-EG" sz="4400" b="1" dirty="0">
              <a:solidFill>
                <a:srgbClr val="FF0000"/>
              </a:solidFill>
              <a:latin typeface="Tw Cen MT" pitchFamily="34" charset="0"/>
            </a:endParaRPr>
          </a:p>
        </p:txBody>
      </p:sp>
      <p:sp>
        <p:nvSpPr>
          <p:cNvPr id="11" name="مربع نص 10"/>
          <p:cNvSpPr txBox="1">
            <a:spLocks noChangeArrowheads="1"/>
          </p:cNvSpPr>
          <p:nvPr/>
        </p:nvSpPr>
        <p:spPr bwMode="auto">
          <a:xfrm>
            <a:off x="1857375" y="5786438"/>
            <a:ext cx="1500188" cy="708025"/>
          </a:xfrm>
          <a:prstGeom prst="rect">
            <a:avLst/>
          </a:prstGeom>
          <a:noFill/>
          <a:ln w="9525">
            <a:noFill/>
            <a:miter lim="800000"/>
            <a:headEnd/>
            <a:tailEnd/>
          </a:ln>
        </p:spPr>
        <p:txBody>
          <a:bodyPr>
            <a:spAutoFit/>
          </a:bodyPr>
          <a:lstStyle/>
          <a:p>
            <a:r>
              <a:rPr lang="en-US" sz="4000" b="1" dirty="0">
                <a:solidFill>
                  <a:srgbClr val="FF0000"/>
                </a:solidFill>
                <a:latin typeface="Tw Cen MT" pitchFamily="34" charset="0"/>
              </a:rPr>
              <a:t>14.1</a:t>
            </a:r>
            <a:endParaRPr lang="en-US" sz="4000" dirty="0">
              <a:solidFill>
                <a:srgbClr val="FF0000"/>
              </a:solidFill>
              <a:latin typeface="Tw Cen MT" pitchFamily="34" charset="0"/>
            </a:endParaRPr>
          </a:p>
        </p:txBody>
      </p:sp>
    </p:spTree>
  </p:cSld>
  <p:clrMapOvr>
    <a:masterClrMapping/>
  </p:clrMapOvr>
  <p:transition>
    <p:wedge/>
    <p:sndAc>
      <p:stSnd>
        <p:snd r:embed="rId2" name="3.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cashreg.wav"/>
                                        </p:tgtEl>
                                      </p:cMediaNode>
                                    </p:audio>
                                  </p:subTnLst>
                                </p:cTn>
                              </p:par>
                            </p:childTnLst>
                          </p:cTn>
                        </p:par>
                      </p:childTnLst>
                    </p:cTn>
                  </p:par>
                  <p:par>
                    <p:cTn id="10" fill="hold">
                      <p:stCondLst>
                        <p:cond delay="indefinite"/>
                      </p:stCondLst>
                      <p:childTnLst>
                        <p:par>
                          <p:cTn id="11" fill="hold">
                            <p:stCondLst>
                              <p:cond delay="0"/>
                            </p:stCondLst>
                            <p:childTnLst>
                              <p:par>
                                <p:cTn id="12" presetID="30" presetClass="entr" presetSubtype="0" fill="hold" nodeType="clickEffect">
                                  <p:stCondLst>
                                    <p:cond delay="0"/>
                                  </p:stCondLst>
                                  <p:childTnLst>
                                    <p:set>
                                      <p:cBhvr>
                                        <p:cTn id="13" dur="1" fill="hold">
                                          <p:stCondLst>
                                            <p:cond delay="0"/>
                                          </p:stCondLst>
                                        </p:cTn>
                                        <p:tgtEl>
                                          <p:spTgt spid="37889"/>
                                        </p:tgtEl>
                                        <p:attrNameLst>
                                          <p:attrName>style.visibility</p:attrName>
                                        </p:attrNameLst>
                                      </p:cBhvr>
                                      <p:to>
                                        <p:strVal val="visible"/>
                                      </p:to>
                                    </p:set>
                                    <p:animEffect transition="in" filter="fade">
                                      <p:cBhvr>
                                        <p:cTn id="14" dur="800" decel="100000"/>
                                        <p:tgtEl>
                                          <p:spTgt spid="37889"/>
                                        </p:tgtEl>
                                      </p:cBhvr>
                                    </p:animEffect>
                                    <p:anim calcmode="lin" valueType="num">
                                      <p:cBhvr>
                                        <p:cTn id="15" dur="800" decel="100000" fill="hold"/>
                                        <p:tgtEl>
                                          <p:spTgt spid="37889"/>
                                        </p:tgtEl>
                                        <p:attrNameLst>
                                          <p:attrName>style.rotation</p:attrName>
                                        </p:attrNameLst>
                                      </p:cBhvr>
                                      <p:tavLst>
                                        <p:tav tm="0">
                                          <p:val>
                                            <p:fltVal val="-90"/>
                                          </p:val>
                                        </p:tav>
                                        <p:tav tm="100000">
                                          <p:val>
                                            <p:fltVal val="0"/>
                                          </p:val>
                                        </p:tav>
                                      </p:tavLst>
                                    </p:anim>
                                    <p:anim calcmode="lin" valueType="num">
                                      <p:cBhvr>
                                        <p:cTn id="16" dur="800" decel="100000" fill="hold"/>
                                        <p:tgtEl>
                                          <p:spTgt spid="37889"/>
                                        </p:tgtEl>
                                        <p:attrNameLst>
                                          <p:attrName>ppt_x</p:attrName>
                                        </p:attrNameLst>
                                      </p:cBhvr>
                                      <p:tavLst>
                                        <p:tav tm="0">
                                          <p:val>
                                            <p:strVal val="#ppt_x+0.4"/>
                                          </p:val>
                                        </p:tav>
                                        <p:tav tm="100000">
                                          <p:val>
                                            <p:strVal val="#ppt_x-0.05"/>
                                          </p:val>
                                        </p:tav>
                                      </p:tavLst>
                                    </p:anim>
                                    <p:anim calcmode="lin" valueType="num">
                                      <p:cBhvr>
                                        <p:cTn id="17" dur="800" decel="100000" fill="hold"/>
                                        <p:tgtEl>
                                          <p:spTgt spid="37889"/>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37889"/>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37889"/>
                                        </p:tgtEl>
                                        <p:attrNameLst>
                                          <p:attrName>ppt_y</p:attrName>
                                        </p:attrNameLst>
                                      </p:cBhvr>
                                      <p:tavLst>
                                        <p:tav tm="0">
                                          <p:val>
                                            <p:strVal val="#ppt_y+0.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type.wav"/>
                                        </p:tgtEl>
                                      </p:cMediaNode>
                                    </p:audio>
                                  </p:subTnLst>
                                </p:cTn>
                              </p:par>
                            </p:childTnLst>
                          </p:cTn>
                        </p:par>
                      </p:childTnLst>
                    </p:cTn>
                  </p:par>
                  <p:par>
                    <p:cTn id="20" fill="hold">
                      <p:stCondLst>
                        <p:cond delay="indefinite"/>
                      </p:stCondLst>
                      <p:childTnLst>
                        <p:par>
                          <p:cTn id="21" fill="hold">
                            <p:stCondLst>
                              <p:cond delay="0"/>
                            </p:stCondLst>
                            <p:childTnLst>
                              <p:par>
                                <p:cTn id="22" presetID="20" presetClass="entr" presetSubtype="0" fill="hold" nodeType="clickEffect">
                                  <p:stCondLst>
                                    <p:cond delay="0"/>
                                  </p:stCondLst>
                                  <p:childTnLst>
                                    <p:set>
                                      <p:cBhvr>
                                        <p:cTn id="23" dur="1" fill="hold">
                                          <p:stCondLst>
                                            <p:cond delay="0"/>
                                          </p:stCondLst>
                                        </p:cTn>
                                        <p:tgtEl>
                                          <p:spTgt spid="37890"/>
                                        </p:tgtEl>
                                        <p:attrNameLst>
                                          <p:attrName>style.visibility</p:attrName>
                                        </p:attrNameLst>
                                      </p:cBhvr>
                                      <p:to>
                                        <p:strVal val="visible"/>
                                      </p:to>
                                    </p:set>
                                    <p:animEffect transition="in" filter="wedge">
                                      <p:cBhvr>
                                        <p:cTn id="24" dur="500"/>
                                        <p:tgtEl>
                                          <p:spTgt spid="37890"/>
                                        </p:tgtEl>
                                      </p:cBhvr>
                                    </p:animEffect>
                                  </p:childTnLst>
                                  <p:subTnLst>
                                    <p:audio>
                                      <p:cMediaNode>
                                        <p:cTn display="0" masterRel="sameClick">
                                          <p:stCondLst>
                                            <p:cond evt="begin" delay="0">
                                              <p:tn val="22"/>
                                            </p:cond>
                                          </p:stCondLst>
                                          <p:endCondLst>
                                            <p:cond evt="onStopAudio" delay="0">
                                              <p:tgtEl>
                                                <p:sldTgt/>
                                              </p:tgtEl>
                                            </p:cond>
                                          </p:endCondLst>
                                        </p:cTn>
                                        <p:tgtEl>
                                          <p:sndTgt r:embed="rId5" name="hammer.wav"/>
                                        </p:tgtEl>
                                      </p:cMediaNode>
                                    </p:audio>
                                  </p:subTnLst>
                                </p:cTn>
                              </p:par>
                            </p:childTnLst>
                          </p:cTn>
                        </p:par>
                      </p:childTnLst>
                    </p:cTn>
                  </p:par>
                  <p:par>
                    <p:cTn id="25" fill="hold">
                      <p:stCondLst>
                        <p:cond delay="indefinite"/>
                      </p:stCondLst>
                      <p:childTnLst>
                        <p:par>
                          <p:cTn id="26" fill="hold">
                            <p:stCondLst>
                              <p:cond delay="0"/>
                            </p:stCondLst>
                            <p:childTnLst>
                              <p:par>
                                <p:cTn id="27" presetID="48" presetClass="entr" presetSubtype="0" accel="5000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1000" fill="hold"/>
                                        <p:tgtEl>
                                          <p:spTgt spid="1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0" dur="1000" fill="hold"/>
                                        <p:tgtEl>
                                          <p:spTgt spid="10"/>
                                        </p:tgtEl>
                                        <p:attrNameLst>
                                          <p:attrName>ppt_x</p:attrName>
                                        </p:attrNameLst>
                                      </p:cBhvr>
                                      <p:tavLst>
                                        <p:tav tm="0">
                                          <p:val>
                                            <p:fltVal val="-1"/>
                                          </p:val>
                                        </p:tav>
                                        <p:tav tm="50000">
                                          <p:val>
                                            <p:fltVal val="0.95"/>
                                          </p:val>
                                        </p:tav>
                                        <p:tav tm="100000">
                                          <p:val>
                                            <p:strVal val="#ppt_x"/>
                                          </p:val>
                                        </p:tav>
                                      </p:tavLst>
                                    </p:anim>
                                    <p:anim calcmode="lin" valueType="num">
                                      <p:cBhvr>
                                        <p:cTn id="31" dur="1000" fill="hold"/>
                                        <p:tgtEl>
                                          <p:spTgt spid="10"/>
                                        </p:tgtEl>
                                        <p:attrNameLst>
                                          <p:attrName>ppt_y</p:attrName>
                                        </p:attrNameLst>
                                      </p:cBhvr>
                                      <p:tavLst>
                                        <p:tav tm="0">
                                          <p:val>
                                            <p:strVal val="#ppt_y"/>
                                          </p:val>
                                        </p:tav>
                                        <p:tav tm="100000">
                                          <p:val>
                                            <p:strVal val="#ppt_y"/>
                                          </p:val>
                                        </p:tav>
                                      </p:tavLst>
                                    </p:anim>
                                    <p:animEffect transition="in" filter="fade">
                                      <p:cBhvr>
                                        <p:cTn id="32" dur="1000"/>
                                        <p:tgtEl>
                                          <p:spTgt spid="10"/>
                                        </p:tgtEl>
                                      </p:cBhvr>
                                    </p:animEffect>
                                  </p:childTnLst>
                                  <p:subTnLst>
                                    <p:audio>
                                      <p:cMediaNode>
                                        <p:cTn display="0" masterRel="sameClick">
                                          <p:stCondLst>
                                            <p:cond evt="begin" delay="0">
                                              <p:tn val="27"/>
                                            </p:cond>
                                          </p:stCondLst>
                                          <p:endCondLst>
                                            <p:cond evt="onStopAudio" delay="0">
                                              <p:tgtEl>
                                                <p:sldTgt/>
                                              </p:tgtEl>
                                            </p:cond>
                                          </p:endCondLst>
                                        </p:cTn>
                                        <p:tgtEl>
                                          <p:sndTgt r:embed="rId6" name="laser.wav"/>
                                        </p:tgtEl>
                                      </p:cMediaNode>
                                    </p:audio>
                                  </p:subTnLst>
                                </p:cTn>
                              </p:par>
                            </p:childTnLst>
                          </p:cTn>
                        </p:par>
                      </p:childTnLst>
                    </p:cTn>
                  </p:par>
                  <p:par>
                    <p:cTn id="33" fill="hold">
                      <p:stCondLst>
                        <p:cond delay="indefinite"/>
                      </p:stCondLst>
                      <p:childTnLst>
                        <p:par>
                          <p:cTn id="34" fill="hold">
                            <p:stCondLst>
                              <p:cond delay="0"/>
                            </p:stCondLst>
                            <p:childTnLst>
                              <p:par>
                                <p:cTn id="35" presetID="20" presetClass="entr" presetSubtype="0" fill="hold" nodeType="clickEffect">
                                  <p:stCondLst>
                                    <p:cond delay="0"/>
                                  </p:stCondLst>
                                  <p:childTnLst>
                                    <p:set>
                                      <p:cBhvr>
                                        <p:cTn id="36" dur="1" fill="hold">
                                          <p:stCondLst>
                                            <p:cond delay="0"/>
                                          </p:stCondLst>
                                        </p:cTn>
                                        <p:tgtEl>
                                          <p:spTgt spid="37891"/>
                                        </p:tgtEl>
                                        <p:attrNameLst>
                                          <p:attrName>style.visibility</p:attrName>
                                        </p:attrNameLst>
                                      </p:cBhvr>
                                      <p:to>
                                        <p:strVal val="visible"/>
                                      </p:to>
                                    </p:set>
                                    <p:animEffect transition="in" filter="wedge">
                                      <p:cBhvr>
                                        <p:cTn id="37" dur="500"/>
                                        <p:tgtEl>
                                          <p:spTgt spid="37891"/>
                                        </p:tgtEl>
                                      </p:cBhvr>
                                    </p:animEffect>
                                  </p:childTnLst>
                                  <p:subTnLst>
                                    <p:audio>
                                      <p:cMediaNode>
                                        <p:cTn display="0" masterRel="sameClick">
                                          <p:stCondLst>
                                            <p:cond evt="begin" delay="0">
                                              <p:tn val="35"/>
                                            </p:cond>
                                          </p:stCondLst>
                                          <p:endCondLst>
                                            <p:cond evt="onStopAudio" delay="0">
                                              <p:tgtEl>
                                                <p:sldTgt/>
                                              </p:tgtEl>
                                            </p:cond>
                                          </p:endCondLst>
                                        </p:cTn>
                                        <p:tgtEl>
                                          <p:sndTgt r:embed="rId5" name="hammer.wav"/>
                                        </p:tgtEl>
                                      </p:cMediaNode>
                                    </p:audio>
                                  </p:subTnLst>
                                </p:cTn>
                              </p:par>
                            </p:childTnLst>
                          </p:cTn>
                        </p:par>
                      </p:childTnLst>
                    </p:cTn>
                  </p:par>
                  <p:par>
                    <p:cTn id="38" fill="hold">
                      <p:stCondLst>
                        <p:cond delay="indefinite"/>
                      </p:stCondLst>
                      <p:childTnLst>
                        <p:par>
                          <p:cTn id="39" fill="hold">
                            <p:stCondLst>
                              <p:cond delay="0"/>
                            </p:stCondLst>
                            <p:childTnLst>
                              <p:par>
                                <p:cTn id="40" presetID="48" presetClass="entr" presetSubtype="0" accel="5000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1000" fill="hold"/>
                                        <p:tgtEl>
                                          <p:spTgt spid="11"/>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3" dur="1000" fill="hold"/>
                                        <p:tgtEl>
                                          <p:spTgt spid="11"/>
                                        </p:tgtEl>
                                        <p:attrNameLst>
                                          <p:attrName>ppt_x</p:attrName>
                                        </p:attrNameLst>
                                      </p:cBhvr>
                                      <p:tavLst>
                                        <p:tav tm="0">
                                          <p:val>
                                            <p:fltVal val="-1"/>
                                          </p:val>
                                        </p:tav>
                                        <p:tav tm="50000">
                                          <p:val>
                                            <p:fltVal val="0.95"/>
                                          </p:val>
                                        </p:tav>
                                        <p:tav tm="100000">
                                          <p:val>
                                            <p:strVal val="#ppt_x"/>
                                          </p:val>
                                        </p:tav>
                                      </p:tavLst>
                                    </p:anim>
                                    <p:anim calcmode="lin" valueType="num">
                                      <p:cBhvr>
                                        <p:cTn id="44" dur="1000" fill="hold"/>
                                        <p:tgtEl>
                                          <p:spTgt spid="11"/>
                                        </p:tgtEl>
                                        <p:attrNameLst>
                                          <p:attrName>ppt_y</p:attrName>
                                        </p:attrNameLst>
                                      </p:cBhvr>
                                      <p:tavLst>
                                        <p:tav tm="0">
                                          <p:val>
                                            <p:strVal val="#ppt_y"/>
                                          </p:val>
                                        </p:tav>
                                        <p:tav tm="100000">
                                          <p:val>
                                            <p:strVal val="#ppt_y"/>
                                          </p:val>
                                        </p:tav>
                                      </p:tavLst>
                                    </p:anim>
                                    <p:animEffect transition="in" filter="fade">
                                      <p:cBhvr>
                                        <p:cTn id="45" dur="1000"/>
                                        <p:tgtEl>
                                          <p:spTgt spid="11"/>
                                        </p:tgtEl>
                                      </p:cBhvr>
                                    </p:animEffect>
                                  </p:childTnLst>
                                  <p:subTnLst>
                                    <p:audio>
                                      <p:cMediaNode>
                                        <p:cTn display="0" masterRel="sameClick">
                                          <p:stCondLst>
                                            <p:cond evt="begin" delay="0">
                                              <p:tn val="40"/>
                                            </p:cond>
                                          </p:stCondLst>
                                          <p:endCondLst>
                                            <p:cond evt="onStopAudio" delay="0">
                                              <p:tgtEl>
                                                <p:sldTgt/>
                                              </p:tgtEl>
                                            </p:cond>
                                          </p:endCondLst>
                                        </p:cTn>
                                        <p:tgtEl>
                                          <p:sndTgt r:embed="rId6"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2051050" y="1628775"/>
            <a:ext cx="6156325" cy="2308225"/>
          </a:xfrm>
          <a:prstGeom prst="rect">
            <a:avLst/>
          </a:prstGeom>
          <a:noFill/>
          <a:ln w="9525">
            <a:noFill/>
            <a:miter lim="800000"/>
            <a:headEnd/>
            <a:tailEnd/>
          </a:ln>
        </p:spPr>
        <p:txBody>
          <a:bodyPr>
            <a:spAutoFit/>
          </a:bodyPr>
          <a:lstStyle/>
          <a:p>
            <a:r>
              <a:rPr lang="ar-EG" sz="3600" b="1" dirty="0"/>
              <a:t>يمكنك استعمال الآلة الحاسبة لإيجاد أطوال الأضلاع المجهولة في المثلَّثات التي لا تتضمن زواياها أياﹰ من</a:t>
            </a:r>
          </a:p>
          <a:p>
            <a:r>
              <a:rPr lang="ar-EG" sz="3600" b="1" dirty="0"/>
              <a:t>الزوايا: ° </a:t>
            </a:r>
            <a:r>
              <a:rPr lang="en-US" sz="3600" b="1" dirty="0"/>
              <a:t>60</a:t>
            </a:r>
            <a:r>
              <a:rPr lang="ar-EG" sz="3600" b="1" dirty="0"/>
              <a:t> ,° </a:t>
            </a:r>
            <a:r>
              <a:rPr lang="en-US" sz="3600" b="1" dirty="0"/>
              <a:t>45</a:t>
            </a:r>
            <a:r>
              <a:rPr lang="ar-EG" sz="3600" b="1" dirty="0"/>
              <a:t> ,° </a:t>
            </a:r>
            <a:r>
              <a:rPr lang="en-US" sz="3600" b="1" dirty="0"/>
              <a:t>30</a:t>
            </a:r>
            <a:r>
              <a:rPr lang="ar-EG" sz="3600" b="1" dirty="0"/>
              <a:t>.</a:t>
            </a:r>
            <a:endParaRPr lang="en-US" sz="3600" b="1" dirty="0"/>
          </a:p>
        </p:txBody>
      </p:sp>
    </p:spTree>
  </p:cSld>
  <p:clrMapOvr>
    <a:masterClrMapping/>
  </p:clrMapOvr>
  <p:transition>
    <p:wedge/>
    <p:sndAc>
      <p:stSnd>
        <p:snd r:embed="rId2" name="3.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disconnec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8066" name="Picture 2"/>
          <p:cNvPicPr>
            <a:picLocks noChangeAspect="1" noChangeArrowheads="1"/>
          </p:cNvPicPr>
          <p:nvPr/>
        </p:nvPicPr>
        <p:blipFill>
          <a:blip r:embed="rId4"/>
          <a:srcRect/>
          <a:stretch>
            <a:fillRect/>
          </a:stretch>
        </p:blipFill>
        <p:spPr bwMode="auto">
          <a:xfrm>
            <a:off x="2555875" y="949325"/>
            <a:ext cx="4032250" cy="4959350"/>
          </a:xfrm>
          <a:prstGeom prst="rect">
            <a:avLst/>
          </a:prstGeom>
          <a:noFill/>
          <a:ln w="9525">
            <a:noFill/>
            <a:miter lim="800000"/>
            <a:headEnd/>
            <a:tailEnd/>
          </a:ln>
        </p:spPr>
      </p:pic>
    </p:spTree>
  </p:cSld>
  <p:clrMapOvr>
    <a:masterClrMapping/>
  </p:clrMapOvr>
  <p:transition>
    <p:wedge/>
    <p:sndAc>
      <p:stSnd>
        <p:snd r:embed="rId2" name="3.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88066"/>
                                        </p:tgtEl>
                                        <p:attrNameLst>
                                          <p:attrName>style.visibility</p:attrName>
                                        </p:attrNameLst>
                                      </p:cBhvr>
                                      <p:to>
                                        <p:strVal val="visible"/>
                                      </p:to>
                                    </p:set>
                                    <p:animEffect transition="in" filter="checkerboard(across)">
                                      <p:cBhvr>
                                        <p:cTn id="7" dur="500"/>
                                        <p:tgtEl>
                                          <p:spTgt spid="88066"/>
                                        </p:tgtEl>
                                      </p:cBhvr>
                                    </p:animEffect>
                                  </p:childTnLst>
                                  <p:subTnLst>
                                    <p:audio>
                                      <p:cMediaNode>
                                        <p:cTn display="0" masterRel="sameClick">
                                          <p:stCondLst>
                                            <p:cond evt="begin" delay="0">
                                              <p:tn val="5"/>
                                            </p:cond>
                                          </p:stCondLst>
                                          <p:endCondLst>
                                            <p:cond evt="onStopAudio" delay="0">
                                              <p:tgtEl>
                                                <p:sldTgt/>
                                              </p:tgtEl>
                                            </p:cond>
                                          </p:endCondLst>
                                        </p:cTn>
                                        <p:tgtEl>
                                          <p:sndTgt r:embed="rId3" name="dtmf.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Down Arrow Callout 1"/>
          <p:cNvSpPr/>
          <p:nvPr/>
        </p:nvSpPr>
        <p:spPr>
          <a:xfrm>
            <a:off x="5143504" y="142852"/>
            <a:ext cx="3286148" cy="1214446"/>
          </a:xfrm>
          <a:prstGeom prst="downArrowCallout">
            <a:avLst/>
          </a:prstGeom>
          <a:solidFill>
            <a:srgbClr val="8000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ar-EG" sz="4400" dirty="0">
                <a:ln w="18415" cmpd="sng">
                  <a:solidFill>
                    <a:srgbClr val="FFFFFF"/>
                  </a:solidFill>
                  <a:prstDash val="solid"/>
                </a:ln>
                <a:solidFill>
                  <a:srgbClr val="FFFFFF"/>
                </a:solidFill>
                <a:effectLst>
                  <a:outerShdw blurRad="63500" dir="3600000" algn="tl" rotWithShape="0">
                    <a:srgbClr val="000000">
                      <a:alpha val="70000"/>
                    </a:srgbClr>
                  </a:outerShdw>
                </a:effectLst>
              </a:rPr>
              <a:t>الربط بالحياة</a:t>
            </a:r>
          </a:p>
        </p:txBody>
      </p:sp>
      <p:pic>
        <p:nvPicPr>
          <p:cNvPr id="89090" name="Picture 2"/>
          <p:cNvPicPr>
            <a:picLocks noChangeAspect="1" noChangeArrowheads="1"/>
          </p:cNvPicPr>
          <p:nvPr/>
        </p:nvPicPr>
        <p:blipFill>
          <a:blip r:embed="rId5"/>
          <a:srcRect/>
          <a:stretch>
            <a:fillRect/>
          </a:stretch>
        </p:blipFill>
        <p:spPr bwMode="auto">
          <a:xfrm>
            <a:off x="1258888" y="2492375"/>
            <a:ext cx="2881312" cy="1838325"/>
          </a:xfrm>
          <a:prstGeom prst="rect">
            <a:avLst/>
          </a:prstGeom>
          <a:noFill/>
          <a:ln w="9525">
            <a:noFill/>
            <a:miter lim="800000"/>
            <a:headEnd/>
            <a:tailEnd/>
          </a:ln>
        </p:spPr>
      </p:pic>
      <p:pic>
        <p:nvPicPr>
          <p:cNvPr id="89091" name="Picture 3"/>
          <p:cNvPicPr>
            <a:picLocks noChangeAspect="1" noChangeArrowheads="1"/>
          </p:cNvPicPr>
          <p:nvPr/>
        </p:nvPicPr>
        <p:blipFill>
          <a:blip r:embed="rId6"/>
          <a:srcRect/>
          <a:stretch>
            <a:fillRect/>
          </a:stretch>
        </p:blipFill>
        <p:spPr bwMode="auto">
          <a:xfrm>
            <a:off x="3995738" y="1773238"/>
            <a:ext cx="4792662" cy="4757737"/>
          </a:xfrm>
          <a:prstGeom prst="rect">
            <a:avLst/>
          </a:prstGeom>
          <a:noFill/>
          <a:ln w="9525">
            <a:noFill/>
            <a:miter lim="800000"/>
            <a:headEnd/>
            <a:tailEnd/>
          </a:ln>
        </p:spPr>
      </p:pic>
    </p:spTree>
  </p:cSld>
  <p:clrMapOvr>
    <a:masterClrMapping/>
  </p:clrMapOvr>
  <p:transition>
    <p:wedge/>
    <p:sndAc>
      <p:stSnd>
        <p:snd r:embed="rId2" name="3.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amond(in)">
                                      <p:cBhvr>
                                        <p:cTn id="7" dur="1000"/>
                                        <p:tgtEl>
                                          <p:spTgt spid="15"/>
                                        </p:tgtEl>
                                      </p:cBhvr>
                                    </p:animEffect>
                                  </p:childTnLst>
                                  <p:subTnLst>
                                    <p:audio>
                                      <p:cMediaNode>
                                        <p:cTn display="0" masterRel="sameClick">
                                          <p:stCondLst>
                                            <p:cond evt="begin" delay="0">
                                              <p:tn val="5"/>
                                            </p:cond>
                                          </p:stCondLst>
                                          <p:endCondLst>
                                            <p:cond evt="onStopAudio" delay="0">
                                              <p:tgtEl>
                                                <p:sldTgt/>
                                              </p:tgtEl>
                                            </p:cond>
                                          </p:endCondLst>
                                        </p:cTn>
                                        <p:tgtEl>
                                          <p:sndTgt r:embed="rId3" name="pufferbounce.wav"/>
                                        </p:tgtEl>
                                      </p:cMediaNode>
                                    </p:audio>
                                  </p:sub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89091"/>
                                        </p:tgtEl>
                                        <p:attrNameLst>
                                          <p:attrName>style.visibility</p:attrName>
                                        </p:attrNameLst>
                                      </p:cBhvr>
                                      <p:to>
                                        <p:strVal val="visible"/>
                                      </p:to>
                                    </p:set>
                                    <p:animEffect transition="in" filter="barn(inHorizontal)">
                                      <p:cBhvr>
                                        <p:cTn id="12" dur="500"/>
                                        <p:tgtEl>
                                          <p:spTgt spid="89091"/>
                                        </p:tgtEl>
                                      </p:cBhvr>
                                    </p:animEffect>
                                  </p:childTnLst>
                                  <p:subTnLst>
                                    <p:audio>
                                      <p:cMediaNode>
                                        <p:cTn display="0" masterRel="sameClick">
                                          <p:stCondLst>
                                            <p:cond evt="begin" delay="0">
                                              <p:tn val="10"/>
                                            </p:cond>
                                          </p:stCondLst>
                                          <p:endCondLst>
                                            <p:cond evt="onStopAudio" delay="0">
                                              <p:tgtEl>
                                                <p:sldTgt/>
                                              </p:tgtEl>
                                            </p:cond>
                                          </p:endCondLst>
                                        </p:cTn>
                                        <p:tgtEl>
                                          <p:sndTgt r:embed="rId4" name="ding.wav"/>
                                        </p:tgtEl>
                                      </p:cMediaNode>
                                    </p:audio>
                                  </p:subTnLst>
                                </p:cTn>
                              </p:par>
                              <p:par>
                                <p:cTn id="13" presetID="16" presetClass="entr" presetSubtype="26" fill="hold" nodeType="withEffect">
                                  <p:stCondLst>
                                    <p:cond delay="0"/>
                                  </p:stCondLst>
                                  <p:childTnLst>
                                    <p:set>
                                      <p:cBhvr>
                                        <p:cTn id="14" dur="1" fill="hold">
                                          <p:stCondLst>
                                            <p:cond delay="0"/>
                                          </p:stCondLst>
                                        </p:cTn>
                                        <p:tgtEl>
                                          <p:spTgt spid="89090"/>
                                        </p:tgtEl>
                                        <p:attrNameLst>
                                          <p:attrName>style.visibility</p:attrName>
                                        </p:attrNameLst>
                                      </p:cBhvr>
                                      <p:to>
                                        <p:strVal val="visible"/>
                                      </p:to>
                                    </p:set>
                                    <p:animEffect transition="in" filter="barn(inHorizontal)">
                                      <p:cBhvr>
                                        <p:cTn id="15" dur="500"/>
                                        <p:tgtEl>
                                          <p:spTgt spid="89090"/>
                                        </p:tgtEl>
                                      </p:cBhvr>
                                    </p:animEffect>
                                  </p:childTnLst>
                                  <p:subTnLst>
                                    <p:audio>
                                      <p:cMediaNode>
                                        <p:cTn display="0" masterRel="sameClick">
                                          <p:stCondLst>
                                            <p:cond evt="begin" delay="0">
                                              <p:tn val="13"/>
                                            </p:cond>
                                          </p:stCondLst>
                                          <p:endCondLst>
                                            <p:cond evt="onStopAudio" delay="0">
                                              <p:tgtEl>
                                                <p:sldTgt/>
                                              </p:tgtEl>
                                            </p:cond>
                                          </p:endCondLst>
                                        </p:cTn>
                                        <p:tgtEl>
                                          <p:sndTgt r:embed="rId4" name="di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خطط انسيابي: رابط خارج الصفحة 1"/>
          <p:cNvSpPr/>
          <p:nvPr/>
        </p:nvSpPr>
        <p:spPr>
          <a:xfrm>
            <a:off x="6429388" y="214290"/>
            <a:ext cx="2643206" cy="1071570"/>
          </a:xfrm>
          <a:prstGeom prst="flowChartOffpageConnector">
            <a:avLst/>
          </a:prstGeom>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950000" scaled="0"/>
          </a:gra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1">
            <a:schemeClr val="accent5"/>
          </a:lnRef>
          <a:fillRef idx="3">
            <a:schemeClr val="accent5"/>
          </a:fillRef>
          <a:effectRef idx="2">
            <a:schemeClr val="accent5"/>
          </a:effectRef>
          <a:fontRef idx="minor">
            <a:schemeClr val="lt1"/>
          </a:fontRef>
        </p:style>
        <p:txBody>
          <a:bodyPr rtlCol="1" anchor="ctr"/>
          <a:lstStyle/>
          <a:p>
            <a:pPr algn="ctr" fontAlgn="auto">
              <a:spcBef>
                <a:spcPts val="0"/>
              </a:spcBef>
              <a:spcAft>
                <a:spcPts val="0"/>
              </a:spcAft>
              <a:defRPr/>
            </a:pPr>
            <a:endParaRPr lang="ar-EG" dirty="0"/>
          </a:p>
        </p:txBody>
      </p:sp>
      <p:sp>
        <p:nvSpPr>
          <p:cNvPr id="3" name="مستطيل 2"/>
          <p:cNvSpPr/>
          <p:nvPr/>
        </p:nvSpPr>
        <p:spPr>
          <a:xfrm rot="21309311">
            <a:off x="6661047" y="149288"/>
            <a:ext cx="1887055" cy="1015663"/>
          </a:xfrm>
          <a:prstGeom prst="rect">
            <a:avLst/>
          </a:prstGeom>
        </p:spPr>
        <p:txBody>
          <a:bodyPr wrap="none">
            <a:spAutoFit/>
          </a:bodyPr>
          <a:lstStyle/>
          <a:p>
            <a:pPr fontAlgn="auto">
              <a:spcBef>
                <a:spcPts val="0"/>
              </a:spcBef>
              <a:spcAft>
                <a:spcPts val="0"/>
              </a:spcAft>
              <a:defRPr/>
            </a:pPr>
            <a:r>
              <a:rPr lang="ar-EG" sz="6000" b="1" cap="all" dirty="0">
                <a:ln w="9000" cmpd="sng">
                  <a:solidFill>
                    <a:schemeClr val="accent4">
                      <a:shade val="50000"/>
                      <a:satMod val="120000"/>
                    </a:schemeClr>
                  </a:solidFill>
                  <a:prstDash val="solid"/>
                </a:ln>
                <a:solidFill>
                  <a:srgbClr val="6600FF"/>
                </a:solidFill>
                <a:effectLst>
                  <a:reflection blurRad="12700" stA="28000" endPos="45000" dist="1000" dir="5400000" sy="-100000" algn="bl" rotWithShape="0"/>
                </a:effectLst>
                <a:latin typeface="+mn-lt"/>
                <a:cs typeface="+mn-cs"/>
              </a:rPr>
              <a:t>مثال </a:t>
            </a:r>
            <a:r>
              <a:rPr lang="en-US" sz="6000" b="1" cap="all" dirty="0">
                <a:ln w="9000" cmpd="sng">
                  <a:solidFill>
                    <a:schemeClr val="accent4">
                      <a:shade val="50000"/>
                      <a:satMod val="120000"/>
                    </a:schemeClr>
                  </a:solidFill>
                  <a:prstDash val="solid"/>
                </a:ln>
                <a:solidFill>
                  <a:srgbClr val="6600FF"/>
                </a:solidFill>
                <a:effectLst>
                  <a:reflection blurRad="12700" stA="28000" endPos="45000" dist="1000" dir="5400000" sy="-100000" algn="bl" rotWithShape="0"/>
                </a:effectLst>
                <a:latin typeface="+mn-lt"/>
                <a:cs typeface="+mn-cs"/>
              </a:rPr>
              <a:t>4</a:t>
            </a:r>
            <a:endParaRPr lang="ar-EG" sz="6000" b="1" cap="all" dirty="0">
              <a:ln w="9000" cmpd="sng">
                <a:solidFill>
                  <a:schemeClr val="accent4">
                    <a:shade val="50000"/>
                    <a:satMod val="120000"/>
                  </a:schemeClr>
                </a:solidFill>
                <a:prstDash val="solid"/>
              </a:ln>
              <a:solidFill>
                <a:srgbClr val="6600FF"/>
              </a:solidFill>
              <a:effectLst>
                <a:reflection blurRad="12700" stA="28000" endPos="45000" dist="1000" dir="5400000" sy="-100000" algn="bl" rotWithShape="0"/>
              </a:effectLst>
              <a:latin typeface="+mn-lt"/>
              <a:cs typeface="+mn-cs"/>
            </a:endParaRPr>
          </a:p>
        </p:txBody>
      </p:sp>
      <p:sp>
        <p:nvSpPr>
          <p:cNvPr id="4" name="مستطيل 3"/>
          <p:cNvSpPr>
            <a:spLocks noChangeArrowheads="1"/>
          </p:cNvSpPr>
          <p:nvPr/>
        </p:nvSpPr>
        <p:spPr bwMode="auto">
          <a:xfrm>
            <a:off x="1714500" y="357188"/>
            <a:ext cx="4486275" cy="769937"/>
          </a:xfrm>
          <a:prstGeom prst="rect">
            <a:avLst/>
          </a:prstGeom>
          <a:noFill/>
          <a:ln w="9525">
            <a:noFill/>
            <a:miter lim="800000"/>
            <a:headEnd/>
            <a:tailEnd/>
          </a:ln>
        </p:spPr>
        <p:txBody>
          <a:bodyPr wrap="none">
            <a:spAutoFit/>
          </a:bodyPr>
          <a:lstStyle/>
          <a:p>
            <a:r>
              <a:rPr lang="ar-EG" sz="4400" b="1" dirty="0">
                <a:solidFill>
                  <a:srgbClr val="C00000"/>
                </a:solidFill>
                <a:latin typeface="Tw Cen MT" pitchFamily="34" charset="0"/>
              </a:rPr>
              <a:t>إيجاد طول ضلع مجهول</a:t>
            </a:r>
            <a:endParaRPr lang="ar-EG" sz="4400" dirty="0">
              <a:solidFill>
                <a:srgbClr val="C00000"/>
              </a:solidFill>
              <a:latin typeface="Tw Cen MT" pitchFamily="34" charset="0"/>
            </a:endParaRPr>
          </a:p>
        </p:txBody>
      </p:sp>
      <p:sp>
        <p:nvSpPr>
          <p:cNvPr id="47105" name="Rectangle 1"/>
          <p:cNvSpPr>
            <a:spLocks noChangeArrowheads="1"/>
          </p:cNvSpPr>
          <p:nvPr/>
        </p:nvSpPr>
        <p:spPr bwMode="auto">
          <a:xfrm>
            <a:off x="3708400" y="1700213"/>
            <a:ext cx="5148263" cy="4524375"/>
          </a:xfrm>
          <a:prstGeom prst="rect">
            <a:avLst/>
          </a:prstGeom>
          <a:noFill/>
          <a:ln w="9525">
            <a:noFill/>
            <a:miter lim="800000"/>
            <a:headEnd/>
            <a:tailEnd/>
          </a:ln>
        </p:spPr>
        <p:txBody>
          <a:bodyPr anchor="ctr">
            <a:spAutoFit/>
          </a:bodyPr>
          <a:lstStyle/>
          <a:p>
            <a:pPr>
              <a:tabLst>
                <a:tab pos="244475" algn="r"/>
                <a:tab pos="3330575" algn="r"/>
                <a:tab pos="3873500" algn="l"/>
              </a:tabLst>
            </a:pPr>
            <a:r>
              <a:rPr lang="ar-EG" sz="3600" b="1" dirty="0">
                <a:solidFill>
                  <a:srgbClr val="C00000"/>
                </a:solidFill>
                <a:cs typeface="Times New Roman" pitchFamily="18" charset="0"/>
              </a:rPr>
              <a:t>بناية: </a:t>
            </a:r>
            <a:r>
              <a:rPr lang="ar-EG" sz="3600" b="1" dirty="0">
                <a:solidFill>
                  <a:srgbClr val="6600FF"/>
                </a:solidFill>
                <a:cs typeface="Times New Roman" pitchFamily="18" charset="0"/>
              </a:rPr>
              <a:t>لحساب ارتفاع بناية، مشى أحمد مسافة </a:t>
            </a:r>
            <a:r>
              <a:rPr lang="en-US" sz="3600" b="1" dirty="0">
                <a:solidFill>
                  <a:srgbClr val="6600FF"/>
                </a:solidFill>
                <a:cs typeface="Times New Roman" pitchFamily="18" charset="0"/>
              </a:rPr>
              <a:t>200 ft</a:t>
            </a:r>
            <a:r>
              <a:rPr lang="ar-EG" sz="3600" b="1" dirty="0">
                <a:solidFill>
                  <a:srgbClr val="6600FF"/>
                </a:solidFill>
                <a:cs typeface="Times New Roman" pitchFamily="18" charset="0"/>
              </a:rPr>
              <a:t> مبتعداً عن قاعدة البناية</a:t>
            </a:r>
            <a:r>
              <a:rPr lang="en-US" sz="3600" b="1" dirty="0">
                <a:solidFill>
                  <a:srgbClr val="6600FF"/>
                </a:solidFill>
                <a:cs typeface="Times New Roman" pitchFamily="18" charset="0"/>
              </a:rPr>
              <a:t> .</a:t>
            </a:r>
            <a:r>
              <a:rPr lang="ar-EG" sz="3600" b="1" dirty="0">
                <a:solidFill>
                  <a:srgbClr val="6600FF"/>
                </a:solidFill>
                <a:cs typeface="Times New Roman" pitchFamily="18" charset="0"/>
              </a:rPr>
              <a:t>واستعمل أداة (مقياس زاوية الميل) لقياس الزاوية المحصورة بين خط نظره المار بقمة البناية والخط الأفقي. إذا </a:t>
            </a:r>
            <a:r>
              <a:rPr lang="ar-EG" sz="3600" b="1" dirty="0" smtClean="0">
                <a:solidFill>
                  <a:srgbClr val="6600FF"/>
                </a:solidFill>
                <a:cs typeface="Times New Roman" pitchFamily="18" charset="0"/>
              </a:rPr>
              <a:t>كان </a:t>
            </a:r>
            <a:r>
              <a:rPr lang="ar-EG" sz="3600" b="1" dirty="0">
                <a:solidFill>
                  <a:srgbClr val="6600FF"/>
                </a:solidFill>
                <a:cs typeface="Times New Roman" pitchFamily="18" charset="0"/>
              </a:rPr>
              <a:t>مستوى نظره على ارتفاع </a:t>
            </a:r>
            <a:r>
              <a:rPr lang="en-US" sz="3600" b="1" dirty="0">
                <a:solidFill>
                  <a:srgbClr val="6600FF"/>
                </a:solidFill>
                <a:cs typeface="Times New Roman" pitchFamily="18" charset="0"/>
              </a:rPr>
              <a:t>5 ft</a:t>
            </a:r>
            <a:r>
              <a:rPr lang="ar-EG" sz="3600" b="1" dirty="0">
                <a:solidFill>
                  <a:srgbClr val="6600FF"/>
                </a:solidFill>
                <a:cs typeface="Times New Roman" pitchFamily="18" charset="0"/>
              </a:rPr>
              <a:t>. فما ارتفاع البناية؟</a:t>
            </a:r>
            <a:endParaRPr lang="ar-EG" sz="4000" dirty="0">
              <a:solidFill>
                <a:srgbClr val="6600FF"/>
              </a:solidFill>
            </a:endParaRPr>
          </a:p>
        </p:txBody>
      </p:sp>
      <p:pic>
        <p:nvPicPr>
          <p:cNvPr id="37895" name="Picture 7"/>
          <p:cNvPicPr>
            <a:picLocks noChangeAspect="1" noChangeArrowheads="1"/>
          </p:cNvPicPr>
          <p:nvPr/>
        </p:nvPicPr>
        <p:blipFill>
          <a:blip r:embed="rId6"/>
          <a:srcRect/>
          <a:stretch>
            <a:fillRect/>
          </a:stretch>
        </p:blipFill>
        <p:spPr bwMode="auto">
          <a:xfrm>
            <a:off x="250825" y="1916113"/>
            <a:ext cx="2828925" cy="3313112"/>
          </a:xfrm>
          <a:prstGeom prst="rect">
            <a:avLst/>
          </a:prstGeom>
          <a:noFill/>
          <a:ln w="9525">
            <a:noFill/>
            <a:miter lim="800000"/>
            <a:headEnd/>
            <a:tailEnd/>
          </a:ln>
        </p:spPr>
      </p:pic>
    </p:spTree>
  </p:cSld>
  <p:clrMapOvr>
    <a:masterClrMapping/>
  </p:clrMapOvr>
  <p:transition>
    <p:wedge/>
    <p:sndAc>
      <p:stSnd>
        <p:snd r:embed="rId2" name="3.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1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laser.wav"/>
                                        </p:tgtEl>
                                      </p:cMediaNode>
                                    </p:audio>
                                  </p:subTnLst>
                                </p:cTn>
                              </p:par>
                              <p:par>
                                <p:cTn id="8" presetID="3"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1000"/>
                                        <p:tgtEl>
                                          <p:spTgt spid="4"/>
                                        </p:tgtEl>
                                      </p:cBhvr>
                                    </p:animEffect>
                                  </p:childTnLst>
                                  <p:subTnLst>
                                    <p:audio>
                                      <p:cMediaNode>
                                        <p:cTn display="0" masterRel="sameClick">
                                          <p:stCondLst>
                                            <p:cond evt="begin" delay="0">
                                              <p:tn val="13"/>
                                            </p:cond>
                                          </p:stCondLst>
                                          <p:endCondLst>
                                            <p:cond evt="onStopAudio" delay="0">
                                              <p:tgtEl>
                                                <p:sldTgt/>
                                              </p:tgtEl>
                                            </p:cond>
                                          </p:endCondLst>
                                        </p:cTn>
                                        <p:tgtEl>
                                          <p:sndTgt r:embed="rId4" name="click.wav"/>
                                        </p:tgtEl>
                                      </p:cMediaNode>
                                    </p:audio>
                                  </p:subTnLst>
                                </p:cTn>
                              </p:par>
                            </p:childTnLst>
                          </p:cTn>
                        </p:par>
                      </p:childTnLst>
                    </p:cTn>
                  </p:par>
                  <p:par>
                    <p:cTn id="16" fill="hold">
                      <p:stCondLst>
                        <p:cond delay="indefinite"/>
                      </p:stCondLst>
                      <p:childTnLst>
                        <p:par>
                          <p:cTn id="17" fill="hold">
                            <p:stCondLst>
                              <p:cond delay="0"/>
                            </p:stCondLst>
                            <p:childTnLst>
                              <p:par>
                                <p:cTn id="18" presetID="26" presetClass="entr" presetSubtype="0" fill="hold" grpId="0" nodeType="clickEffect">
                                  <p:stCondLst>
                                    <p:cond delay="0"/>
                                  </p:stCondLst>
                                  <p:childTnLst>
                                    <p:set>
                                      <p:cBhvr>
                                        <p:cTn id="19" dur="1" fill="hold">
                                          <p:stCondLst>
                                            <p:cond delay="0"/>
                                          </p:stCondLst>
                                        </p:cTn>
                                        <p:tgtEl>
                                          <p:spTgt spid="47105"/>
                                        </p:tgtEl>
                                        <p:attrNameLst>
                                          <p:attrName>style.visibility</p:attrName>
                                        </p:attrNameLst>
                                      </p:cBhvr>
                                      <p:to>
                                        <p:strVal val="visible"/>
                                      </p:to>
                                    </p:set>
                                    <p:animEffect transition="in" filter="wipe(down)">
                                      <p:cBhvr>
                                        <p:cTn id="20" dur="290">
                                          <p:stCondLst>
                                            <p:cond delay="0"/>
                                          </p:stCondLst>
                                        </p:cTn>
                                        <p:tgtEl>
                                          <p:spTgt spid="47105"/>
                                        </p:tgtEl>
                                      </p:cBhvr>
                                    </p:animEffect>
                                    <p:anim calcmode="lin" valueType="num">
                                      <p:cBhvr>
                                        <p:cTn id="21" dur="911" tmFilter="0,0; 0.14,0.36; 0.43,0.73; 0.71,0.91; 1.0,1.0">
                                          <p:stCondLst>
                                            <p:cond delay="0"/>
                                          </p:stCondLst>
                                        </p:cTn>
                                        <p:tgtEl>
                                          <p:spTgt spid="47105"/>
                                        </p:tgtEl>
                                        <p:attrNameLst>
                                          <p:attrName>ppt_x</p:attrName>
                                        </p:attrNameLst>
                                      </p:cBhvr>
                                      <p:tavLst>
                                        <p:tav tm="0">
                                          <p:val>
                                            <p:strVal val="#ppt_x-0.25"/>
                                          </p:val>
                                        </p:tav>
                                        <p:tav tm="100000">
                                          <p:val>
                                            <p:strVal val="#ppt_x"/>
                                          </p:val>
                                        </p:tav>
                                      </p:tavLst>
                                    </p:anim>
                                    <p:anim calcmode="lin" valueType="num">
                                      <p:cBhvr>
                                        <p:cTn id="22" dur="332" tmFilter="0.0,0.0; 0.25,0.07; 0.50,0.2; 0.75,0.467; 1.0,1.0">
                                          <p:stCondLst>
                                            <p:cond delay="0"/>
                                          </p:stCondLst>
                                        </p:cTn>
                                        <p:tgtEl>
                                          <p:spTgt spid="47105"/>
                                        </p:tgtEl>
                                        <p:attrNameLst>
                                          <p:attrName>ppt_y</p:attrName>
                                        </p:attrNameLst>
                                      </p:cBhvr>
                                      <p:tavLst>
                                        <p:tav tm="0" fmla="#ppt_y-sin(pi*$)/3">
                                          <p:val>
                                            <p:fltVal val="0.5"/>
                                          </p:val>
                                        </p:tav>
                                        <p:tav tm="100000">
                                          <p:val>
                                            <p:fltVal val="1"/>
                                          </p:val>
                                        </p:tav>
                                      </p:tavLst>
                                    </p:anim>
                                    <p:anim calcmode="lin" valueType="num">
                                      <p:cBhvr>
                                        <p:cTn id="23" dur="332" tmFilter="0, 0; 0.125,0.2665; 0.25,0.4; 0.375,0.465; 0.5,0.5;  0.625,0.535; 0.75,0.6; 0.875,0.7335; 1,1">
                                          <p:stCondLst>
                                            <p:cond delay="332"/>
                                          </p:stCondLst>
                                        </p:cTn>
                                        <p:tgtEl>
                                          <p:spTgt spid="47105"/>
                                        </p:tgtEl>
                                        <p:attrNameLst>
                                          <p:attrName>ppt_y</p:attrName>
                                        </p:attrNameLst>
                                      </p:cBhvr>
                                      <p:tavLst>
                                        <p:tav tm="0" fmla="#ppt_y-sin(pi*$)/9">
                                          <p:val>
                                            <p:fltVal val="0"/>
                                          </p:val>
                                        </p:tav>
                                        <p:tav tm="100000">
                                          <p:val>
                                            <p:fltVal val="1"/>
                                          </p:val>
                                        </p:tav>
                                      </p:tavLst>
                                    </p:anim>
                                    <p:anim calcmode="lin" valueType="num">
                                      <p:cBhvr>
                                        <p:cTn id="24" dur="166" tmFilter="0, 0; 0.125,0.2665; 0.25,0.4; 0.375,0.465; 0.5,0.5;  0.625,0.535; 0.75,0.6; 0.875,0.7335; 1,1">
                                          <p:stCondLst>
                                            <p:cond delay="662"/>
                                          </p:stCondLst>
                                        </p:cTn>
                                        <p:tgtEl>
                                          <p:spTgt spid="47105"/>
                                        </p:tgtEl>
                                        <p:attrNameLst>
                                          <p:attrName>ppt_y</p:attrName>
                                        </p:attrNameLst>
                                      </p:cBhvr>
                                      <p:tavLst>
                                        <p:tav tm="0" fmla="#ppt_y-sin(pi*$)/27">
                                          <p:val>
                                            <p:fltVal val="0"/>
                                          </p:val>
                                        </p:tav>
                                        <p:tav tm="100000">
                                          <p:val>
                                            <p:fltVal val="1"/>
                                          </p:val>
                                        </p:tav>
                                      </p:tavLst>
                                    </p:anim>
                                    <p:anim calcmode="lin" valueType="num">
                                      <p:cBhvr>
                                        <p:cTn id="25" dur="82" tmFilter="0, 0; 0.125,0.2665; 0.25,0.4; 0.375,0.465; 0.5,0.5;  0.625,0.535; 0.75,0.6; 0.875,0.7335; 1,1">
                                          <p:stCondLst>
                                            <p:cond delay="828"/>
                                          </p:stCondLst>
                                        </p:cTn>
                                        <p:tgtEl>
                                          <p:spTgt spid="47105"/>
                                        </p:tgtEl>
                                        <p:attrNameLst>
                                          <p:attrName>ppt_y</p:attrName>
                                        </p:attrNameLst>
                                      </p:cBhvr>
                                      <p:tavLst>
                                        <p:tav tm="0" fmla="#ppt_y-sin(pi*$)/81">
                                          <p:val>
                                            <p:fltVal val="0"/>
                                          </p:val>
                                        </p:tav>
                                        <p:tav tm="100000">
                                          <p:val>
                                            <p:fltVal val="1"/>
                                          </p:val>
                                        </p:tav>
                                      </p:tavLst>
                                    </p:anim>
                                    <p:animScale>
                                      <p:cBhvr>
                                        <p:cTn id="26" dur="13">
                                          <p:stCondLst>
                                            <p:cond delay="325"/>
                                          </p:stCondLst>
                                        </p:cTn>
                                        <p:tgtEl>
                                          <p:spTgt spid="47105"/>
                                        </p:tgtEl>
                                      </p:cBhvr>
                                      <p:to x="100000" y="60000"/>
                                    </p:animScale>
                                    <p:animScale>
                                      <p:cBhvr>
                                        <p:cTn id="27" dur="83" decel="50000">
                                          <p:stCondLst>
                                            <p:cond delay="338"/>
                                          </p:stCondLst>
                                        </p:cTn>
                                        <p:tgtEl>
                                          <p:spTgt spid="47105"/>
                                        </p:tgtEl>
                                      </p:cBhvr>
                                      <p:to x="100000" y="100000"/>
                                    </p:animScale>
                                    <p:animScale>
                                      <p:cBhvr>
                                        <p:cTn id="28" dur="13">
                                          <p:stCondLst>
                                            <p:cond delay="656"/>
                                          </p:stCondLst>
                                        </p:cTn>
                                        <p:tgtEl>
                                          <p:spTgt spid="47105"/>
                                        </p:tgtEl>
                                      </p:cBhvr>
                                      <p:to x="100000" y="80000"/>
                                    </p:animScale>
                                    <p:animScale>
                                      <p:cBhvr>
                                        <p:cTn id="29" dur="83" decel="50000">
                                          <p:stCondLst>
                                            <p:cond delay="669"/>
                                          </p:stCondLst>
                                        </p:cTn>
                                        <p:tgtEl>
                                          <p:spTgt spid="47105"/>
                                        </p:tgtEl>
                                      </p:cBhvr>
                                      <p:to x="100000" y="100000"/>
                                    </p:animScale>
                                    <p:animScale>
                                      <p:cBhvr>
                                        <p:cTn id="30" dur="13">
                                          <p:stCondLst>
                                            <p:cond delay="821"/>
                                          </p:stCondLst>
                                        </p:cTn>
                                        <p:tgtEl>
                                          <p:spTgt spid="47105"/>
                                        </p:tgtEl>
                                      </p:cBhvr>
                                      <p:to x="100000" y="90000"/>
                                    </p:animScale>
                                    <p:animScale>
                                      <p:cBhvr>
                                        <p:cTn id="31" dur="83" decel="50000">
                                          <p:stCondLst>
                                            <p:cond delay="834"/>
                                          </p:stCondLst>
                                        </p:cTn>
                                        <p:tgtEl>
                                          <p:spTgt spid="47105"/>
                                        </p:tgtEl>
                                      </p:cBhvr>
                                      <p:to x="100000" y="100000"/>
                                    </p:animScale>
                                    <p:animScale>
                                      <p:cBhvr>
                                        <p:cTn id="32" dur="13">
                                          <p:stCondLst>
                                            <p:cond delay="904"/>
                                          </p:stCondLst>
                                        </p:cTn>
                                        <p:tgtEl>
                                          <p:spTgt spid="47105"/>
                                        </p:tgtEl>
                                      </p:cBhvr>
                                      <p:to x="100000" y="95000"/>
                                    </p:animScale>
                                    <p:animScale>
                                      <p:cBhvr>
                                        <p:cTn id="33" dur="83" decel="50000">
                                          <p:stCondLst>
                                            <p:cond delay="917"/>
                                          </p:stCondLst>
                                        </p:cTn>
                                        <p:tgtEl>
                                          <p:spTgt spid="47105"/>
                                        </p:tgtEl>
                                      </p:cBhvr>
                                      <p:to x="100000" y="100000"/>
                                    </p:animScale>
                                  </p:childTnLst>
                                  <p:subTnLst>
                                    <p:audio>
                                      <p:cMediaNode>
                                        <p:cTn display="0" masterRel="sameClick">
                                          <p:stCondLst>
                                            <p:cond evt="begin" delay="0">
                                              <p:tn val="18"/>
                                            </p:cond>
                                          </p:stCondLst>
                                          <p:endCondLst>
                                            <p:cond evt="onStopAudio" delay="0">
                                              <p:tgtEl>
                                                <p:sldTgt/>
                                              </p:tgtEl>
                                            </p:cond>
                                          </p:endCondLst>
                                        </p:cTn>
                                        <p:tgtEl>
                                          <p:sndTgt r:embed="rId5" name="type.wav"/>
                                        </p:tgtEl>
                                      </p:cMediaNode>
                                    </p:audio>
                                  </p:subTnLst>
                                </p:cTn>
                              </p:par>
                              <p:par>
                                <p:cTn id="34" presetID="29" presetClass="entr" presetSubtype="0" fill="hold" nodeType="withEffect">
                                  <p:stCondLst>
                                    <p:cond delay="0"/>
                                  </p:stCondLst>
                                  <p:childTnLst>
                                    <p:set>
                                      <p:cBhvr>
                                        <p:cTn id="35" dur="1" fill="hold">
                                          <p:stCondLst>
                                            <p:cond delay="0"/>
                                          </p:stCondLst>
                                        </p:cTn>
                                        <p:tgtEl>
                                          <p:spTgt spid="37895"/>
                                        </p:tgtEl>
                                        <p:attrNameLst>
                                          <p:attrName>style.visibility</p:attrName>
                                        </p:attrNameLst>
                                      </p:cBhvr>
                                      <p:to>
                                        <p:strVal val="visible"/>
                                      </p:to>
                                    </p:set>
                                    <p:anim calcmode="lin" valueType="num">
                                      <p:cBhvr>
                                        <p:cTn id="36" dur="500" fill="hold"/>
                                        <p:tgtEl>
                                          <p:spTgt spid="37895"/>
                                        </p:tgtEl>
                                        <p:attrNameLst>
                                          <p:attrName>ppt_x</p:attrName>
                                        </p:attrNameLst>
                                      </p:cBhvr>
                                      <p:tavLst>
                                        <p:tav tm="0">
                                          <p:val>
                                            <p:strVal val="#ppt_x-.2"/>
                                          </p:val>
                                        </p:tav>
                                        <p:tav tm="100000">
                                          <p:val>
                                            <p:strVal val="#ppt_x"/>
                                          </p:val>
                                        </p:tav>
                                      </p:tavLst>
                                    </p:anim>
                                    <p:anim calcmode="lin" valueType="num">
                                      <p:cBhvr>
                                        <p:cTn id="37" dur="500" fill="hold"/>
                                        <p:tgtEl>
                                          <p:spTgt spid="37895"/>
                                        </p:tgtEl>
                                        <p:attrNameLst>
                                          <p:attrName>ppt_y</p:attrName>
                                        </p:attrNameLst>
                                      </p:cBhvr>
                                      <p:tavLst>
                                        <p:tav tm="0">
                                          <p:val>
                                            <p:strVal val="#ppt_y"/>
                                          </p:val>
                                        </p:tav>
                                        <p:tav tm="100000">
                                          <p:val>
                                            <p:strVal val="#ppt_y"/>
                                          </p:val>
                                        </p:tav>
                                      </p:tavLst>
                                    </p:anim>
                                    <p:animEffect transition="in" filter="wipe(right)" prLst="gradientSize: 0.1">
                                      <p:cBhvr>
                                        <p:cTn id="38" dur="500"/>
                                        <p:tgtEl>
                                          <p:spTgt spid="378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7105" grpId="0"/>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1" name="Rectangle 1"/>
          <p:cNvSpPr>
            <a:spLocks noChangeArrowheads="1"/>
          </p:cNvSpPr>
          <p:nvPr/>
        </p:nvSpPr>
        <p:spPr bwMode="auto">
          <a:xfrm>
            <a:off x="969963" y="333375"/>
            <a:ext cx="8001000" cy="1754188"/>
          </a:xfrm>
          <a:prstGeom prst="rect">
            <a:avLst/>
          </a:prstGeom>
          <a:noFill/>
          <a:ln w="9525">
            <a:noFill/>
            <a:miter lim="800000"/>
            <a:headEnd/>
            <a:tailEnd/>
          </a:ln>
        </p:spPr>
        <p:txBody>
          <a:bodyPr anchor="ctr">
            <a:spAutoFit/>
          </a:bodyPr>
          <a:lstStyle/>
          <a:p>
            <a:pPr>
              <a:tabLst>
                <a:tab pos="244475" algn="r"/>
                <a:tab pos="3330575" algn="r"/>
                <a:tab pos="3873500" algn="l"/>
              </a:tabLst>
            </a:pPr>
            <a:r>
              <a:rPr lang="ar-EG" sz="3600" b="1" dirty="0">
                <a:solidFill>
                  <a:srgbClr val="6600FF"/>
                </a:solidFill>
                <a:cs typeface="Times New Roman" pitchFamily="18" charset="0"/>
              </a:rPr>
              <a:t>الزاوية المقيسة كما يوضح الشكل هي  ْ</a:t>
            </a:r>
            <a:r>
              <a:rPr lang="en-US" sz="3600" b="1" dirty="0">
                <a:solidFill>
                  <a:srgbClr val="6600FF"/>
                </a:solidFill>
                <a:cs typeface="Times New Roman" pitchFamily="18" charset="0"/>
              </a:rPr>
              <a:t>76</a:t>
            </a:r>
            <a:r>
              <a:rPr lang="ar-EG" sz="3600" b="1" dirty="0">
                <a:solidFill>
                  <a:srgbClr val="6600FF"/>
                </a:solidFill>
                <a:cs typeface="Times New Roman" pitchFamily="18" charset="0"/>
              </a:rPr>
              <a:t>. طول الضلع المجاور لها </a:t>
            </a:r>
            <a:r>
              <a:rPr lang="en-US" sz="3600" b="1" dirty="0">
                <a:solidFill>
                  <a:srgbClr val="6600FF"/>
                </a:solidFill>
                <a:cs typeface="Times New Roman" pitchFamily="18" charset="0"/>
              </a:rPr>
              <a:t>200 ft</a:t>
            </a:r>
            <a:r>
              <a:rPr lang="ar-EG" sz="3600" b="1" dirty="0">
                <a:solidFill>
                  <a:srgbClr val="6600FF"/>
                </a:solidFill>
                <a:cs typeface="Times New Roman" pitchFamily="18" charset="0"/>
              </a:rPr>
              <a:t>، الضلع المجهول طوله هو الضلع المقابل لها. استعمل دالة الظل لإيجاد </a:t>
            </a:r>
            <a:r>
              <a:rPr lang="en-US" sz="3600" b="1" dirty="0">
                <a:solidFill>
                  <a:srgbClr val="6600FF"/>
                </a:solidFill>
                <a:cs typeface="Times New Roman" pitchFamily="18" charset="0"/>
              </a:rPr>
              <a:t>d</a:t>
            </a:r>
            <a:r>
              <a:rPr lang="ar-EG" sz="3600" b="1" dirty="0">
                <a:solidFill>
                  <a:srgbClr val="6600FF"/>
                </a:solidFill>
                <a:cs typeface="Times New Roman" pitchFamily="18" charset="0"/>
              </a:rPr>
              <a:t>.</a:t>
            </a:r>
            <a:endParaRPr lang="ar-EG" sz="4000" dirty="0">
              <a:solidFill>
                <a:srgbClr val="6600FF"/>
              </a:solidFill>
            </a:endParaRPr>
          </a:p>
        </p:txBody>
      </p:sp>
      <p:sp>
        <p:nvSpPr>
          <p:cNvPr id="6" name="مستطيل 5"/>
          <p:cNvSpPr>
            <a:spLocks noChangeArrowheads="1"/>
          </p:cNvSpPr>
          <p:nvPr/>
        </p:nvSpPr>
        <p:spPr bwMode="auto">
          <a:xfrm>
            <a:off x="755650" y="4816475"/>
            <a:ext cx="8143875" cy="584200"/>
          </a:xfrm>
          <a:prstGeom prst="rect">
            <a:avLst/>
          </a:prstGeom>
          <a:noFill/>
          <a:ln w="9525">
            <a:noFill/>
            <a:miter lim="800000"/>
            <a:headEnd/>
            <a:tailEnd/>
          </a:ln>
        </p:spPr>
        <p:txBody>
          <a:bodyPr>
            <a:spAutoFit/>
          </a:bodyPr>
          <a:lstStyle/>
          <a:p>
            <a:r>
              <a:rPr lang="ar-EG" sz="3200" b="1" dirty="0">
                <a:solidFill>
                  <a:srgbClr val="00B0F0"/>
                </a:solidFill>
                <a:latin typeface="Tw Cen MT" pitchFamily="34" charset="0"/>
              </a:rPr>
              <a:t>عوض عن θ بـ  ْ</a:t>
            </a:r>
            <a:r>
              <a:rPr lang="en-US" sz="3200" b="1" dirty="0">
                <a:solidFill>
                  <a:srgbClr val="00B0F0"/>
                </a:solidFill>
                <a:latin typeface="Tw Cen MT" pitchFamily="34" charset="0"/>
              </a:rPr>
              <a:t>76</a:t>
            </a:r>
            <a:r>
              <a:rPr lang="ar-EG" sz="3200" b="1" dirty="0">
                <a:solidFill>
                  <a:srgbClr val="00B0F0"/>
                </a:solidFill>
                <a:latin typeface="Tw Cen MT" pitchFamily="34" charset="0"/>
              </a:rPr>
              <a:t>، والمقابل بـ </a:t>
            </a:r>
            <a:r>
              <a:rPr lang="en-US" sz="3200" b="1" dirty="0">
                <a:solidFill>
                  <a:srgbClr val="00B0F0"/>
                </a:solidFill>
                <a:latin typeface="Tw Cen MT" pitchFamily="34" charset="0"/>
              </a:rPr>
              <a:t>d</a:t>
            </a:r>
            <a:r>
              <a:rPr lang="ar-EG" sz="3200" b="1" dirty="0">
                <a:solidFill>
                  <a:srgbClr val="00B0F0"/>
                </a:solidFill>
                <a:latin typeface="Tw Cen MT" pitchFamily="34" charset="0"/>
              </a:rPr>
              <a:t>، والمجاور بـ </a:t>
            </a:r>
            <a:r>
              <a:rPr lang="en-US" sz="3200" b="1" dirty="0">
                <a:solidFill>
                  <a:srgbClr val="00B0F0"/>
                </a:solidFill>
                <a:latin typeface="Tw Cen MT" pitchFamily="34" charset="0"/>
              </a:rPr>
              <a:t>200</a:t>
            </a:r>
            <a:endParaRPr lang="ar-EG" sz="3200" dirty="0">
              <a:solidFill>
                <a:srgbClr val="00B0F0"/>
              </a:solidFill>
              <a:latin typeface="Tw Cen MT" pitchFamily="34" charset="0"/>
            </a:endParaRPr>
          </a:p>
        </p:txBody>
      </p:sp>
      <p:sp>
        <p:nvSpPr>
          <p:cNvPr id="7" name="مستطيل 6"/>
          <p:cNvSpPr>
            <a:spLocks noChangeArrowheads="1"/>
          </p:cNvSpPr>
          <p:nvPr/>
        </p:nvSpPr>
        <p:spPr bwMode="auto">
          <a:xfrm>
            <a:off x="5249865" y="5584825"/>
            <a:ext cx="3578224" cy="646331"/>
          </a:xfrm>
          <a:prstGeom prst="rect">
            <a:avLst/>
          </a:prstGeom>
          <a:noFill/>
          <a:ln w="9525">
            <a:noFill/>
            <a:miter lim="800000"/>
            <a:headEnd/>
            <a:tailEnd/>
          </a:ln>
        </p:spPr>
        <p:txBody>
          <a:bodyPr wrap="none">
            <a:spAutoFit/>
          </a:bodyPr>
          <a:lstStyle/>
          <a:p>
            <a:r>
              <a:rPr lang="en-GB" sz="3600" b="1" dirty="0">
                <a:solidFill>
                  <a:srgbClr val="002060"/>
                </a:solidFill>
                <a:latin typeface="Tw Cen MT" pitchFamily="34" charset="0"/>
              </a:rPr>
              <a:t>d</a:t>
            </a:r>
            <a:r>
              <a:rPr lang="ar-EG" sz="3600" b="1" dirty="0">
                <a:solidFill>
                  <a:srgbClr val="002060"/>
                </a:solidFill>
                <a:latin typeface="Tw Cen MT" pitchFamily="34" charset="0"/>
              </a:rPr>
              <a:t> = </a:t>
            </a:r>
            <a:r>
              <a:rPr lang="ar-EG" sz="3600" b="1" dirty="0">
                <a:solidFill>
                  <a:srgbClr val="C00000"/>
                </a:solidFill>
                <a:latin typeface="Tw Cen MT" pitchFamily="34" charset="0"/>
              </a:rPr>
              <a:t> ْ</a:t>
            </a:r>
            <a:r>
              <a:rPr lang="en-US" sz="3600" b="1" dirty="0">
                <a:solidFill>
                  <a:srgbClr val="C00000"/>
                </a:solidFill>
                <a:latin typeface="Tw Cen MT" pitchFamily="34" charset="0"/>
              </a:rPr>
              <a:t>76</a:t>
            </a:r>
            <a:r>
              <a:rPr lang="ar-EG" sz="3600" b="1" dirty="0">
                <a:solidFill>
                  <a:srgbClr val="002060"/>
                </a:solidFill>
                <a:latin typeface="Tw Cen MT" pitchFamily="34" charset="0"/>
              </a:rPr>
              <a:t> </a:t>
            </a:r>
            <a:r>
              <a:rPr lang="en-US" sz="3600" b="1" dirty="0">
                <a:solidFill>
                  <a:srgbClr val="002060"/>
                </a:solidFill>
                <a:latin typeface="Tw Cen MT" pitchFamily="34" charset="0"/>
              </a:rPr>
              <a:t>tan</a:t>
            </a:r>
            <a:r>
              <a:rPr lang="ar-EG" sz="3600" b="1" dirty="0">
                <a:solidFill>
                  <a:srgbClr val="002060"/>
                </a:solidFill>
                <a:latin typeface="Tw Cen MT" pitchFamily="34" charset="0"/>
              </a:rPr>
              <a:t> </a:t>
            </a:r>
            <a:r>
              <a:rPr lang="en-US" sz="3600" b="1" dirty="0">
                <a:solidFill>
                  <a:srgbClr val="002060"/>
                </a:solidFill>
                <a:latin typeface="Tw Cen MT" pitchFamily="34" charset="0"/>
              </a:rPr>
              <a:t>200</a:t>
            </a:r>
            <a:r>
              <a:rPr lang="ar-EG" sz="3600" b="1" dirty="0">
                <a:solidFill>
                  <a:srgbClr val="002060"/>
                </a:solidFill>
                <a:latin typeface="Tw Cen MT" pitchFamily="34" charset="0"/>
              </a:rPr>
              <a:t> </a:t>
            </a:r>
            <a:endParaRPr lang="ar-EG" sz="3600" dirty="0">
              <a:solidFill>
                <a:srgbClr val="002060"/>
              </a:solidFill>
              <a:latin typeface="Tw Cen MT" pitchFamily="34" charset="0"/>
            </a:endParaRPr>
          </a:p>
        </p:txBody>
      </p:sp>
      <p:sp>
        <p:nvSpPr>
          <p:cNvPr id="46085" name="Rectangle 5"/>
          <p:cNvSpPr>
            <a:spLocks noChangeArrowheads="1"/>
          </p:cNvSpPr>
          <p:nvPr/>
        </p:nvSpPr>
        <p:spPr bwMode="auto">
          <a:xfrm>
            <a:off x="862013" y="5659438"/>
            <a:ext cx="3894137" cy="646112"/>
          </a:xfrm>
          <a:prstGeom prst="rect">
            <a:avLst/>
          </a:prstGeom>
          <a:noFill/>
          <a:ln w="9525">
            <a:noFill/>
            <a:miter lim="800000"/>
            <a:headEnd/>
            <a:tailEnd/>
          </a:ln>
        </p:spPr>
        <p:txBody>
          <a:bodyPr wrap="none" anchor="ctr">
            <a:spAutoFit/>
          </a:bodyPr>
          <a:lstStyle/>
          <a:p>
            <a:pPr>
              <a:tabLst>
                <a:tab pos="244475" algn="r"/>
                <a:tab pos="3330575" algn="r"/>
                <a:tab pos="3873500" algn="l"/>
              </a:tabLst>
            </a:pPr>
            <a:r>
              <a:rPr lang="ar-EG" sz="3600" b="1" dirty="0">
                <a:solidFill>
                  <a:srgbClr val="0070C0"/>
                </a:solidFill>
                <a:cs typeface="Times New Roman" pitchFamily="18" charset="0"/>
              </a:rPr>
              <a:t>بضرب الطرفين في </a:t>
            </a:r>
            <a:r>
              <a:rPr lang="en-US" sz="3600" b="1" dirty="0">
                <a:solidFill>
                  <a:srgbClr val="0070C0"/>
                </a:solidFill>
                <a:cs typeface="Times New Roman" pitchFamily="18" charset="0"/>
              </a:rPr>
              <a:t>200</a:t>
            </a:r>
            <a:endParaRPr lang="ar-EG" sz="4000" dirty="0">
              <a:solidFill>
                <a:srgbClr val="0070C0"/>
              </a:solidFill>
            </a:endParaRPr>
          </a:p>
        </p:txBody>
      </p:sp>
      <p:pic>
        <p:nvPicPr>
          <p:cNvPr id="53257" name="Picture 9"/>
          <p:cNvPicPr>
            <a:picLocks noChangeAspect="1" noChangeArrowheads="1"/>
          </p:cNvPicPr>
          <p:nvPr/>
        </p:nvPicPr>
        <p:blipFill>
          <a:blip r:embed="rId7"/>
          <a:srcRect/>
          <a:stretch>
            <a:fillRect/>
          </a:stretch>
        </p:blipFill>
        <p:spPr bwMode="auto">
          <a:xfrm>
            <a:off x="2700338" y="2060575"/>
            <a:ext cx="6067425" cy="1084263"/>
          </a:xfrm>
          <a:prstGeom prst="rect">
            <a:avLst/>
          </a:prstGeom>
          <a:noFill/>
          <a:ln w="9525">
            <a:noFill/>
            <a:miter lim="800000"/>
            <a:headEnd/>
            <a:tailEnd/>
          </a:ln>
        </p:spPr>
      </p:pic>
      <p:pic>
        <p:nvPicPr>
          <p:cNvPr id="53258" name="Picture 10"/>
          <p:cNvPicPr>
            <a:picLocks noChangeAspect="1" noChangeArrowheads="1"/>
          </p:cNvPicPr>
          <p:nvPr/>
        </p:nvPicPr>
        <p:blipFill>
          <a:blip r:embed="rId8"/>
          <a:srcRect/>
          <a:stretch>
            <a:fillRect/>
          </a:stretch>
        </p:blipFill>
        <p:spPr bwMode="auto">
          <a:xfrm>
            <a:off x="4787900" y="3284538"/>
            <a:ext cx="3819525" cy="1295400"/>
          </a:xfrm>
          <a:prstGeom prst="rect">
            <a:avLst/>
          </a:prstGeom>
          <a:noFill/>
          <a:ln w="9525">
            <a:noFill/>
            <a:miter lim="800000"/>
            <a:headEnd/>
            <a:tailEnd/>
          </a:ln>
        </p:spPr>
      </p:pic>
    </p:spTree>
  </p:cSld>
  <p:clrMapOvr>
    <a:masterClrMapping/>
  </p:clrMapOvr>
  <p:transition>
    <p:wedge/>
    <p:sndAc>
      <p:stSnd>
        <p:snd r:embed="rId2" name="3.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grpId="0" nodeType="afterEffect">
                                  <p:stCondLst>
                                    <p:cond delay="0"/>
                                  </p:stCondLst>
                                  <p:childTnLst>
                                    <p:set>
                                      <p:cBhvr>
                                        <p:cTn id="6" dur="1" fill="hold">
                                          <p:stCondLst>
                                            <p:cond delay="0"/>
                                          </p:stCondLst>
                                        </p:cTn>
                                        <p:tgtEl>
                                          <p:spTgt spid="46081"/>
                                        </p:tgtEl>
                                        <p:attrNameLst>
                                          <p:attrName>style.visibility</p:attrName>
                                        </p:attrNameLst>
                                      </p:cBhvr>
                                      <p:to>
                                        <p:strVal val="visible"/>
                                      </p:to>
                                    </p:set>
                                    <p:anim calcmode="lin" valueType="num">
                                      <p:cBhvr>
                                        <p:cTn id="7" dur="1000" fill="hold"/>
                                        <p:tgtEl>
                                          <p:spTgt spid="46081"/>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46081"/>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46081"/>
                                        </p:tgtEl>
                                        <p:attrNameLst>
                                          <p:attrName>ppt_y</p:attrName>
                                        </p:attrNameLst>
                                      </p:cBhvr>
                                      <p:tavLst>
                                        <p:tav tm="0">
                                          <p:val>
                                            <p:strVal val="#ppt_y"/>
                                          </p:val>
                                        </p:tav>
                                        <p:tav tm="100000">
                                          <p:val>
                                            <p:strVal val="#ppt_y"/>
                                          </p:val>
                                        </p:tav>
                                      </p:tavLst>
                                    </p:anim>
                                    <p:animEffect transition="in" filter="fade">
                                      <p:cBhvr>
                                        <p:cTn id="10" dur="1000"/>
                                        <p:tgtEl>
                                          <p:spTgt spid="46081"/>
                                        </p:tgtEl>
                                      </p:cBhvr>
                                    </p:animEffect>
                                  </p:childTnLst>
                                  <p:subTnLst>
                                    <p:audio>
                                      <p:cMediaNode>
                                        <p:cTn display="0" masterRel="sameClick">
                                          <p:stCondLst>
                                            <p:cond evt="begin" delay="0">
                                              <p:tn val="5"/>
                                            </p:cond>
                                          </p:stCondLst>
                                          <p:endCondLst>
                                            <p:cond evt="onStopAudio" delay="0">
                                              <p:tgtEl>
                                                <p:sldTgt/>
                                              </p:tgtEl>
                                            </p:cond>
                                          </p:endCondLst>
                                        </p:cTn>
                                        <p:tgtEl>
                                          <p:sndTgt r:embed="rId3" name="arrow.wav"/>
                                        </p:tgtEl>
                                      </p:cMediaNode>
                                    </p:audio>
                                  </p:sub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53257"/>
                                        </p:tgtEl>
                                        <p:attrNameLst>
                                          <p:attrName>style.visibility</p:attrName>
                                        </p:attrNameLst>
                                      </p:cBhvr>
                                      <p:to>
                                        <p:strVal val="visible"/>
                                      </p:to>
                                    </p:set>
                                    <p:animEffect transition="in" filter="randombar(horizontal)">
                                      <p:cBhvr>
                                        <p:cTn id="15" dur="500"/>
                                        <p:tgtEl>
                                          <p:spTgt spid="53257"/>
                                        </p:tgtEl>
                                      </p:cBhvr>
                                    </p:animEffect>
                                  </p:childTnLst>
                                  <p:subTnLst>
                                    <p:audio>
                                      <p:cMediaNode>
                                        <p:cTn display="0" masterRel="sameClick">
                                          <p:stCondLst>
                                            <p:cond evt="begin" delay="0">
                                              <p:tn val="13"/>
                                            </p:cond>
                                          </p:stCondLst>
                                          <p:endCondLst>
                                            <p:cond evt="onStopAudio" delay="0">
                                              <p:tgtEl>
                                                <p:sldTgt/>
                                              </p:tgtEl>
                                            </p:cond>
                                          </p:endCondLst>
                                        </p:cTn>
                                        <p:tgtEl>
                                          <p:sndTgt r:embed="rId4" name="breeze.wav"/>
                                        </p:tgtEl>
                                      </p:cMediaNode>
                                    </p:audio>
                                  </p:sub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53258"/>
                                        </p:tgtEl>
                                        <p:attrNameLst>
                                          <p:attrName>style.visibility</p:attrName>
                                        </p:attrNameLst>
                                      </p:cBhvr>
                                      <p:to>
                                        <p:strVal val="visible"/>
                                      </p:to>
                                    </p:set>
                                    <p:animEffect transition="in" filter="randombar(horizontal)">
                                      <p:cBhvr>
                                        <p:cTn id="20" dur="500"/>
                                        <p:tgtEl>
                                          <p:spTgt spid="53258"/>
                                        </p:tgtEl>
                                      </p:cBhvr>
                                    </p:animEffect>
                                  </p:childTnLst>
                                  <p:subTnLst>
                                    <p:audio>
                                      <p:cMediaNode>
                                        <p:cTn display="0" masterRel="sameClick">
                                          <p:stCondLst>
                                            <p:cond evt="begin" delay="0">
                                              <p:tn val="18"/>
                                            </p:cond>
                                          </p:stCondLst>
                                          <p:endCondLst>
                                            <p:cond evt="onStopAudio" delay="0">
                                              <p:tgtEl>
                                                <p:sldTgt/>
                                              </p:tgtEl>
                                            </p:cond>
                                          </p:endCondLst>
                                        </p:cTn>
                                        <p:tgtEl>
                                          <p:sndTgt r:embed="rId4" name="breeze.wav"/>
                                        </p:tgtEl>
                                      </p:cMediaNode>
                                    </p:audio>
                                  </p:subTnLst>
                                </p:cTn>
                              </p:par>
                            </p:childTnLst>
                          </p:cTn>
                        </p:par>
                      </p:childTnLst>
                    </p:cTn>
                  </p:par>
                  <p:par>
                    <p:cTn id="21" fill="hold">
                      <p:stCondLst>
                        <p:cond delay="indefinite"/>
                      </p:stCondLst>
                      <p:childTnLst>
                        <p:par>
                          <p:cTn id="22" fill="hold">
                            <p:stCondLst>
                              <p:cond delay="0"/>
                            </p:stCondLst>
                            <p:childTnLst>
                              <p:par>
                                <p:cTn id="23" presetID="49" presetClass="entr" presetSubtype="0" decel="10000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1000" fill="hold"/>
                                        <p:tgtEl>
                                          <p:spTgt spid="6"/>
                                        </p:tgtEl>
                                        <p:attrNameLst>
                                          <p:attrName>ppt_w</p:attrName>
                                        </p:attrNameLst>
                                      </p:cBhvr>
                                      <p:tavLst>
                                        <p:tav tm="0">
                                          <p:val>
                                            <p:fltVal val="0"/>
                                          </p:val>
                                        </p:tav>
                                        <p:tav tm="100000">
                                          <p:val>
                                            <p:strVal val="#ppt_w"/>
                                          </p:val>
                                        </p:tav>
                                      </p:tavLst>
                                    </p:anim>
                                    <p:anim calcmode="lin" valueType="num">
                                      <p:cBhvr>
                                        <p:cTn id="26" dur="1000" fill="hold"/>
                                        <p:tgtEl>
                                          <p:spTgt spid="6"/>
                                        </p:tgtEl>
                                        <p:attrNameLst>
                                          <p:attrName>ppt_h</p:attrName>
                                        </p:attrNameLst>
                                      </p:cBhvr>
                                      <p:tavLst>
                                        <p:tav tm="0">
                                          <p:val>
                                            <p:fltVal val="0"/>
                                          </p:val>
                                        </p:tav>
                                        <p:tav tm="100000">
                                          <p:val>
                                            <p:strVal val="#ppt_h"/>
                                          </p:val>
                                        </p:tav>
                                      </p:tavLst>
                                    </p:anim>
                                    <p:anim calcmode="lin" valueType="num">
                                      <p:cBhvr>
                                        <p:cTn id="27" dur="1000" fill="hold"/>
                                        <p:tgtEl>
                                          <p:spTgt spid="6"/>
                                        </p:tgtEl>
                                        <p:attrNameLst>
                                          <p:attrName>style.rotation</p:attrName>
                                        </p:attrNameLst>
                                      </p:cBhvr>
                                      <p:tavLst>
                                        <p:tav tm="0">
                                          <p:val>
                                            <p:fltVal val="360"/>
                                          </p:val>
                                        </p:tav>
                                        <p:tav tm="100000">
                                          <p:val>
                                            <p:fltVal val="0"/>
                                          </p:val>
                                        </p:tav>
                                      </p:tavLst>
                                    </p:anim>
                                    <p:animEffect transition="in" filter="fade">
                                      <p:cBhvr>
                                        <p:cTn id="28" dur="10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5" name="son notify.wav"/>
                                        </p:tgtEl>
                                      </p:cMediaNode>
                                    </p:audio>
                                  </p:subTnLst>
                                </p:cTn>
                              </p:par>
                            </p:childTnLst>
                          </p:cTn>
                        </p:par>
                      </p:childTnLst>
                    </p:cTn>
                  </p:par>
                  <p:par>
                    <p:cTn id="29" fill="hold">
                      <p:stCondLst>
                        <p:cond delay="indefinite"/>
                      </p:stCondLst>
                      <p:childTnLst>
                        <p:par>
                          <p:cTn id="30" fill="hold">
                            <p:stCondLst>
                              <p:cond delay="0"/>
                            </p:stCondLst>
                            <p:childTnLst>
                              <p:par>
                                <p:cTn id="31" presetID="25"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34"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35"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36" dur="1000" fill="hold"/>
                                        <p:tgtEl>
                                          <p:spTgt spid="7"/>
                                        </p:tgtEl>
                                        <p:attrNameLst>
                                          <p:attrName>ppt_h</p:attrName>
                                        </p:attrNameLst>
                                      </p:cBhvr>
                                      <p:tavLst>
                                        <p:tav tm="0">
                                          <p:val>
                                            <p:strVal val="#ppt_h"/>
                                          </p:val>
                                        </p:tav>
                                        <p:tav tm="100000">
                                          <p:val>
                                            <p:strVal val="#ppt_h"/>
                                          </p:val>
                                        </p:tav>
                                      </p:tavLst>
                                    </p:anim>
                                    <p:anim calcmode="lin" valueType="num">
                                      <p:cBhvr>
                                        <p:cTn id="37"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38"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39"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40" dur="1000" decel="50000">
                                          <p:stCondLst>
                                            <p:cond delay="0"/>
                                          </p:stCondLst>
                                        </p:cTn>
                                        <p:tgtEl>
                                          <p:spTgt spid="7"/>
                                        </p:tgtEl>
                                      </p:cBhvr>
                                    </p:animEffect>
                                  </p:childTnLst>
                                  <p:subTnLst>
                                    <p:audio>
                                      <p:cMediaNode>
                                        <p:cTn display="0" masterRel="sameClick">
                                          <p:stCondLst>
                                            <p:cond evt="begin" delay="0">
                                              <p:tn val="31"/>
                                            </p:cond>
                                          </p:stCondLst>
                                          <p:endCondLst>
                                            <p:cond evt="onStopAudio" delay="0">
                                              <p:tgtEl>
                                                <p:sldTgt/>
                                              </p:tgtEl>
                                            </p:cond>
                                          </p:endCondLst>
                                        </p:cTn>
                                        <p:tgtEl>
                                          <p:sndTgt r:embed="rId6" name="cashreg.wav"/>
                                        </p:tgtEl>
                                      </p:cMediaNode>
                                    </p:audio>
                                  </p:subTnLst>
                                </p:cTn>
                              </p:par>
                            </p:childTnLst>
                          </p:cTn>
                        </p:par>
                      </p:childTnLst>
                    </p:cTn>
                  </p:par>
                  <p:par>
                    <p:cTn id="41" fill="hold">
                      <p:stCondLst>
                        <p:cond delay="indefinite"/>
                      </p:stCondLst>
                      <p:childTnLst>
                        <p:par>
                          <p:cTn id="42" fill="hold">
                            <p:stCondLst>
                              <p:cond delay="0"/>
                            </p:stCondLst>
                            <p:childTnLst>
                              <p:par>
                                <p:cTn id="43" presetID="25" presetClass="entr" presetSubtype="0" fill="hold" grpId="0" nodeType="clickEffect">
                                  <p:stCondLst>
                                    <p:cond delay="0"/>
                                  </p:stCondLst>
                                  <p:childTnLst>
                                    <p:set>
                                      <p:cBhvr>
                                        <p:cTn id="44" dur="1" fill="hold">
                                          <p:stCondLst>
                                            <p:cond delay="0"/>
                                          </p:stCondLst>
                                        </p:cTn>
                                        <p:tgtEl>
                                          <p:spTgt spid="46085"/>
                                        </p:tgtEl>
                                        <p:attrNameLst>
                                          <p:attrName>style.visibility</p:attrName>
                                        </p:attrNameLst>
                                      </p:cBhvr>
                                      <p:to>
                                        <p:strVal val="visible"/>
                                      </p:to>
                                    </p:set>
                                    <p:anim calcmode="lin" valueType="num">
                                      <p:cBhvr>
                                        <p:cTn id="45" dur="500" decel="50000" fill="hold">
                                          <p:stCondLst>
                                            <p:cond delay="0"/>
                                          </p:stCondLst>
                                        </p:cTn>
                                        <p:tgtEl>
                                          <p:spTgt spid="46085"/>
                                        </p:tgtEl>
                                        <p:attrNameLst>
                                          <p:attrName>style.rotation</p:attrName>
                                        </p:attrNameLst>
                                      </p:cBhvr>
                                      <p:tavLst>
                                        <p:tav tm="0">
                                          <p:val>
                                            <p:fltVal val="-90"/>
                                          </p:val>
                                        </p:tav>
                                        <p:tav tm="100000">
                                          <p:val>
                                            <p:fltVal val="0"/>
                                          </p:val>
                                        </p:tav>
                                      </p:tavLst>
                                    </p:anim>
                                    <p:anim calcmode="lin" valueType="num">
                                      <p:cBhvr>
                                        <p:cTn id="46" dur="500" decel="50000" fill="hold">
                                          <p:stCondLst>
                                            <p:cond delay="0"/>
                                          </p:stCondLst>
                                        </p:cTn>
                                        <p:tgtEl>
                                          <p:spTgt spid="46085"/>
                                        </p:tgtEl>
                                        <p:attrNameLst>
                                          <p:attrName>ppt_w</p:attrName>
                                        </p:attrNameLst>
                                      </p:cBhvr>
                                      <p:tavLst>
                                        <p:tav tm="0">
                                          <p:val>
                                            <p:strVal val="#ppt_w"/>
                                          </p:val>
                                        </p:tav>
                                        <p:tav tm="100000">
                                          <p:val>
                                            <p:strVal val="#ppt_w*.05"/>
                                          </p:val>
                                        </p:tav>
                                      </p:tavLst>
                                    </p:anim>
                                    <p:anim calcmode="lin" valueType="num">
                                      <p:cBhvr>
                                        <p:cTn id="47" dur="500" accel="50000" fill="hold">
                                          <p:stCondLst>
                                            <p:cond delay="500"/>
                                          </p:stCondLst>
                                        </p:cTn>
                                        <p:tgtEl>
                                          <p:spTgt spid="46085"/>
                                        </p:tgtEl>
                                        <p:attrNameLst>
                                          <p:attrName>ppt_w</p:attrName>
                                        </p:attrNameLst>
                                      </p:cBhvr>
                                      <p:tavLst>
                                        <p:tav tm="0">
                                          <p:val>
                                            <p:strVal val="#ppt_w*.05"/>
                                          </p:val>
                                        </p:tav>
                                        <p:tav tm="100000">
                                          <p:val>
                                            <p:strVal val="#ppt_w"/>
                                          </p:val>
                                        </p:tav>
                                      </p:tavLst>
                                    </p:anim>
                                    <p:anim calcmode="lin" valueType="num">
                                      <p:cBhvr>
                                        <p:cTn id="48" dur="1000" fill="hold"/>
                                        <p:tgtEl>
                                          <p:spTgt spid="46085"/>
                                        </p:tgtEl>
                                        <p:attrNameLst>
                                          <p:attrName>ppt_h</p:attrName>
                                        </p:attrNameLst>
                                      </p:cBhvr>
                                      <p:tavLst>
                                        <p:tav tm="0">
                                          <p:val>
                                            <p:strVal val="#ppt_h"/>
                                          </p:val>
                                        </p:tav>
                                        <p:tav tm="100000">
                                          <p:val>
                                            <p:strVal val="#ppt_h"/>
                                          </p:val>
                                        </p:tav>
                                      </p:tavLst>
                                    </p:anim>
                                    <p:anim calcmode="lin" valueType="num">
                                      <p:cBhvr>
                                        <p:cTn id="49" dur="500" decel="50000" fill="hold">
                                          <p:stCondLst>
                                            <p:cond delay="0"/>
                                          </p:stCondLst>
                                        </p:cTn>
                                        <p:tgtEl>
                                          <p:spTgt spid="46085"/>
                                        </p:tgtEl>
                                        <p:attrNameLst>
                                          <p:attrName>ppt_x</p:attrName>
                                        </p:attrNameLst>
                                      </p:cBhvr>
                                      <p:tavLst>
                                        <p:tav tm="0">
                                          <p:val>
                                            <p:strVal val="#ppt_x+.4"/>
                                          </p:val>
                                        </p:tav>
                                        <p:tav tm="100000">
                                          <p:val>
                                            <p:strVal val="#ppt_x"/>
                                          </p:val>
                                        </p:tav>
                                      </p:tavLst>
                                    </p:anim>
                                    <p:anim calcmode="lin" valueType="num">
                                      <p:cBhvr>
                                        <p:cTn id="50" dur="500" decel="50000" fill="hold">
                                          <p:stCondLst>
                                            <p:cond delay="0"/>
                                          </p:stCondLst>
                                        </p:cTn>
                                        <p:tgtEl>
                                          <p:spTgt spid="46085"/>
                                        </p:tgtEl>
                                        <p:attrNameLst>
                                          <p:attrName>ppt_y</p:attrName>
                                        </p:attrNameLst>
                                      </p:cBhvr>
                                      <p:tavLst>
                                        <p:tav tm="0">
                                          <p:val>
                                            <p:strVal val="#ppt_y-.2"/>
                                          </p:val>
                                        </p:tav>
                                        <p:tav tm="100000">
                                          <p:val>
                                            <p:strVal val="#ppt_y+.1"/>
                                          </p:val>
                                        </p:tav>
                                      </p:tavLst>
                                    </p:anim>
                                    <p:anim calcmode="lin" valueType="num">
                                      <p:cBhvr>
                                        <p:cTn id="51" dur="500" accel="50000" fill="hold">
                                          <p:stCondLst>
                                            <p:cond delay="500"/>
                                          </p:stCondLst>
                                        </p:cTn>
                                        <p:tgtEl>
                                          <p:spTgt spid="46085"/>
                                        </p:tgtEl>
                                        <p:attrNameLst>
                                          <p:attrName>ppt_y</p:attrName>
                                        </p:attrNameLst>
                                      </p:cBhvr>
                                      <p:tavLst>
                                        <p:tav tm="0">
                                          <p:val>
                                            <p:strVal val="#ppt_y+.1"/>
                                          </p:val>
                                        </p:tav>
                                        <p:tav tm="100000">
                                          <p:val>
                                            <p:strVal val="#ppt_y"/>
                                          </p:val>
                                        </p:tav>
                                      </p:tavLst>
                                    </p:anim>
                                    <p:animEffect transition="in" filter="fade">
                                      <p:cBhvr>
                                        <p:cTn id="52" dur="1000" decel="50000">
                                          <p:stCondLst>
                                            <p:cond delay="0"/>
                                          </p:stCondLst>
                                        </p:cTn>
                                        <p:tgtEl>
                                          <p:spTgt spid="46085"/>
                                        </p:tgtEl>
                                      </p:cBhvr>
                                    </p:animEffect>
                                  </p:childTnLst>
                                  <p:subTnLst>
                                    <p:audio>
                                      <p:cMediaNode>
                                        <p:cTn display="0" masterRel="sameClick">
                                          <p:stCondLst>
                                            <p:cond evt="begin" delay="0">
                                              <p:tn val="43"/>
                                            </p:cond>
                                          </p:stCondLst>
                                          <p:endCondLst>
                                            <p:cond evt="onStopAudio" delay="0">
                                              <p:tgtEl>
                                                <p:sldTgt/>
                                              </p:tgtEl>
                                            </p:cond>
                                          </p:endCondLst>
                                        </p:cTn>
                                        <p:tgtEl>
                                          <p:sndTgt r:embed="rId6"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1" grpId="0"/>
      <p:bldP spid="6" grpId="0"/>
      <p:bldP spid="7" grpId="0"/>
      <p:bldP spid="46085"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BCKLC179.WMF"/>
          <p:cNvPicPr>
            <a:picLocks noChangeAspect="1"/>
          </p:cNvPicPr>
          <p:nvPr/>
        </p:nvPicPr>
        <p:blipFill>
          <a:blip r:embed="rId5"/>
          <a:srcRect/>
          <a:stretch>
            <a:fillRect/>
          </a:stretch>
        </p:blipFill>
        <p:spPr bwMode="auto">
          <a:xfrm>
            <a:off x="6357938" y="285750"/>
            <a:ext cx="2500312" cy="1071563"/>
          </a:xfrm>
          <a:prstGeom prst="rect">
            <a:avLst/>
          </a:prstGeom>
          <a:noFill/>
          <a:ln w="9525">
            <a:noFill/>
            <a:miter lim="800000"/>
            <a:headEnd/>
            <a:tailEnd/>
          </a:ln>
        </p:spPr>
      </p:pic>
      <p:sp>
        <p:nvSpPr>
          <p:cNvPr id="20481" name="Rectangle 1"/>
          <p:cNvSpPr>
            <a:spLocks noChangeArrowheads="1"/>
          </p:cNvSpPr>
          <p:nvPr/>
        </p:nvSpPr>
        <p:spPr bwMode="auto">
          <a:xfrm>
            <a:off x="7062788" y="357188"/>
            <a:ext cx="1262062" cy="830262"/>
          </a:xfrm>
          <a:prstGeom prst="rect">
            <a:avLst/>
          </a:prstGeom>
          <a:noFill/>
          <a:ln w="9525">
            <a:noFill/>
            <a:miter lim="800000"/>
            <a:headEnd/>
            <a:tailEnd/>
          </a:ln>
        </p:spPr>
        <p:txBody>
          <a:bodyPr wrap="none" anchor="ctr">
            <a:spAutoFit/>
          </a:bodyPr>
          <a:lstStyle/>
          <a:p>
            <a:pPr>
              <a:tabLst>
                <a:tab pos="244475" algn="r"/>
                <a:tab pos="3330575" algn="r"/>
                <a:tab pos="3873500" algn="l"/>
              </a:tabLst>
            </a:pPr>
            <a:r>
              <a:rPr lang="ar-EG" sz="4800" b="1" dirty="0">
                <a:solidFill>
                  <a:srgbClr val="FF0000"/>
                </a:solidFill>
                <a:cs typeface="Times New Roman" pitchFamily="18" charset="0"/>
              </a:rPr>
              <a:t>والآن</a:t>
            </a:r>
            <a:endParaRPr lang="ar-EG" sz="5400" dirty="0">
              <a:solidFill>
                <a:srgbClr val="FF0000"/>
              </a:solidFill>
            </a:endParaRPr>
          </a:p>
        </p:txBody>
      </p:sp>
      <p:sp>
        <p:nvSpPr>
          <p:cNvPr id="20482" name="Rectangle 2"/>
          <p:cNvSpPr>
            <a:spLocks noChangeArrowheads="1"/>
          </p:cNvSpPr>
          <p:nvPr/>
        </p:nvSpPr>
        <p:spPr bwMode="auto">
          <a:xfrm>
            <a:off x="3187700" y="2206625"/>
            <a:ext cx="5732463" cy="646113"/>
          </a:xfrm>
          <a:prstGeom prst="rect">
            <a:avLst/>
          </a:prstGeom>
          <a:noFill/>
          <a:ln w="9525">
            <a:noFill/>
            <a:miter lim="800000"/>
            <a:headEnd/>
            <a:tailEnd/>
          </a:ln>
        </p:spPr>
        <p:txBody>
          <a:bodyPr wrap="none" anchor="ctr">
            <a:spAutoFit/>
          </a:bodyPr>
          <a:lstStyle/>
          <a:p>
            <a:pPr>
              <a:buFont typeface="Wingdings" pitchFamily="2" charset="2"/>
              <a:buChar char="§"/>
              <a:tabLst>
                <a:tab pos="244475" algn="r"/>
                <a:tab pos="3330575" algn="r"/>
                <a:tab pos="3873500" algn="l"/>
              </a:tabLst>
            </a:pPr>
            <a:r>
              <a:rPr lang="ar-EG" sz="3600" b="1" dirty="0">
                <a:solidFill>
                  <a:srgbClr val="002060"/>
                </a:solidFill>
                <a:cs typeface="Times New Roman" pitchFamily="18" charset="0"/>
              </a:rPr>
              <a:t> أجد قيم الدوال المثلثية لزوايا حادة.</a:t>
            </a:r>
            <a:endParaRPr lang="ar-EG" sz="4000" dirty="0">
              <a:solidFill>
                <a:srgbClr val="002060"/>
              </a:solidFill>
            </a:endParaRPr>
          </a:p>
        </p:txBody>
      </p:sp>
      <p:sp>
        <p:nvSpPr>
          <p:cNvPr id="20483" name="Rectangle 3"/>
          <p:cNvSpPr>
            <a:spLocks noChangeArrowheads="1"/>
          </p:cNvSpPr>
          <p:nvPr/>
        </p:nvSpPr>
        <p:spPr bwMode="auto">
          <a:xfrm>
            <a:off x="1835150" y="3071813"/>
            <a:ext cx="7164388" cy="1200150"/>
          </a:xfrm>
          <a:prstGeom prst="rect">
            <a:avLst/>
          </a:prstGeom>
          <a:noFill/>
          <a:ln w="9525">
            <a:noFill/>
            <a:miter lim="800000"/>
            <a:headEnd/>
            <a:tailEnd/>
          </a:ln>
        </p:spPr>
        <p:txBody>
          <a:bodyPr anchor="ctr">
            <a:spAutoFit/>
          </a:bodyPr>
          <a:lstStyle/>
          <a:p>
            <a:pPr>
              <a:buFont typeface="Wingdings" pitchFamily="2" charset="2"/>
              <a:buChar char="§"/>
              <a:tabLst>
                <a:tab pos="244475" algn="r"/>
                <a:tab pos="3330575" algn="r"/>
                <a:tab pos="3873500" algn="l"/>
              </a:tabLst>
            </a:pPr>
            <a:r>
              <a:rPr lang="ar-EG" sz="3600" b="1" dirty="0">
                <a:solidFill>
                  <a:srgbClr val="002060"/>
                </a:solidFill>
                <a:cs typeface="Times New Roman" pitchFamily="18" charset="0"/>
              </a:rPr>
              <a:t> أستعمل الدوال المثلثية لإيجاد أطوال أضلاع وقياسات زوايا مثلثات قائمة الزاوية.</a:t>
            </a:r>
            <a:endParaRPr lang="ar-EG" sz="4000" dirty="0">
              <a:solidFill>
                <a:srgbClr val="002060"/>
              </a:solidFill>
            </a:endParaRPr>
          </a:p>
        </p:txBody>
      </p:sp>
    </p:spTree>
  </p:cSld>
  <p:clrMapOvr>
    <a:masterClrMapping/>
  </p:clrMapOvr>
  <p:transition>
    <p:wedge/>
    <p:sndAc>
      <p:stSnd>
        <p:snd r:embed="rId2" name="3.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1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wind.wav"/>
                                        </p:tgtEl>
                                      </p:cMediaNode>
                                    </p:audio>
                                  </p:subTnLst>
                                </p:cTn>
                              </p:par>
                              <p:par>
                                <p:cTn id="8" presetID="21" presetClass="entr" presetSubtype="4" fill="hold" grpId="0" nodeType="withEffect">
                                  <p:stCondLst>
                                    <p:cond delay="0"/>
                                  </p:stCondLst>
                                  <p:childTnLst>
                                    <p:set>
                                      <p:cBhvr>
                                        <p:cTn id="9" dur="1" fill="hold">
                                          <p:stCondLst>
                                            <p:cond delay="0"/>
                                          </p:stCondLst>
                                        </p:cTn>
                                        <p:tgtEl>
                                          <p:spTgt spid="20481"/>
                                        </p:tgtEl>
                                        <p:attrNameLst>
                                          <p:attrName>style.visibility</p:attrName>
                                        </p:attrNameLst>
                                      </p:cBhvr>
                                      <p:to>
                                        <p:strVal val="visible"/>
                                      </p:to>
                                    </p:set>
                                    <p:animEffect transition="in" filter="wheel(4)">
                                      <p:cBhvr>
                                        <p:cTn id="10" dur="1000"/>
                                        <p:tgtEl>
                                          <p:spTgt spid="20481"/>
                                        </p:tgtEl>
                                      </p:cBhvr>
                                    </p:animEffect>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grpId="0" nodeType="clickEffect">
                                  <p:stCondLst>
                                    <p:cond delay="0"/>
                                  </p:stCondLst>
                                  <p:childTnLst>
                                    <p:set>
                                      <p:cBhvr>
                                        <p:cTn id="14" dur="1" fill="hold">
                                          <p:stCondLst>
                                            <p:cond delay="0"/>
                                          </p:stCondLst>
                                        </p:cTn>
                                        <p:tgtEl>
                                          <p:spTgt spid="20482"/>
                                        </p:tgtEl>
                                        <p:attrNameLst>
                                          <p:attrName>style.visibility</p:attrName>
                                        </p:attrNameLst>
                                      </p:cBhvr>
                                      <p:to>
                                        <p:strVal val="visible"/>
                                      </p:to>
                                    </p:set>
                                    <p:anim calcmode="lin" valueType="num">
                                      <p:cBhvr>
                                        <p:cTn id="15" dur="1000" fill="hold"/>
                                        <p:tgtEl>
                                          <p:spTgt spid="20482"/>
                                        </p:tgtEl>
                                        <p:attrNameLst>
                                          <p:attrName>ppt_w</p:attrName>
                                        </p:attrNameLst>
                                      </p:cBhvr>
                                      <p:tavLst>
                                        <p:tav tm="0">
                                          <p:val>
                                            <p:strVal val="#ppt_w*0.70"/>
                                          </p:val>
                                        </p:tav>
                                        <p:tav tm="100000">
                                          <p:val>
                                            <p:strVal val="#ppt_w"/>
                                          </p:val>
                                        </p:tav>
                                      </p:tavLst>
                                    </p:anim>
                                    <p:anim calcmode="lin" valueType="num">
                                      <p:cBhvr>
                                        <p:cTn id="16" dur="1000" fill="hold"/>
                                        <p:tgtEl>
                                          <p:spTgt spid="20482"/>
                                        </p:tgtEl>
                                        <p:attrNameLst>
                                          <p:attrName>ppt_h</p:attrName>
                                        </p:attrNameLst>
                                      </p:cBhvr>
                                      <p:tavLst>
                                        <p:tav tm="0">
                                          <p:val>
                                            <p:strVal val="#ppt_h"/>
                                          </p:val>
                                        </p:tav>
                                        <p:tav tm="100000">
                                          <p:val>
                                            <p:strVal val="#ppt_h"/>
                                          </p:val>
                                        </p:tav>
                                      </p:tavLst>
                                    </p:anim>
                                    <p:animEffect transition="in" filter="fade">
                                      <p:cBhvr>
                                        <p:cTn id="17" dur="1000"/>
                                        <p:tgtEl>
                                          <p:spTgt spid="20482"/>
                                        </p:tgtEl>
                                      </p:cBhvr>
                                    </p:animEffect>
                                  </p:childTnLst>
                                  <p:subTnLst>
                                    <p:audio>
                                      <p:cMediaNode>
                                        <p:cTn display="0" masterRel="sameClick">
                                          <p:stCondLst>
                                            <p:cond evt="begin" delay="0">
                                              <p:tn val="13"/>
                                            </p:cond>
                                          </p:stCondLst>
                                          <p:endCondLst>
                                            <p:cond evt="onStopAudio" delay="0">
                                              <p:tgtEl>
                                                <p:sldTgt/>
                                              </p:tgtEl>
                                            </p:cond>
                                          </p:endCondLst>
                                        </p:cTn>
                                        <p:tgtEl>
                                          <p:sndTgt r:embed="rId4" name="breeze.wav"/>
                                        </p:tgtEl>
                                      </p:cMediaNode>
                                    </p:audio>
                                  </p:subTnLst>
                                </p:cTn>
                              </p:par>
                            </p:childTnLst>
                          </p:cTn>
                        </p:par>
                      </p:childTnLst>
                    </p:cTn>
                  </p:par>
                  <p:par>
                    <p:cTn id="18" fill="hold">
                      <p:stCondLst>
                        <p:cond delay="indefinite"/>
                      </p:stCondLst>
                      <p:childTnLst>
                        <p:par>
                          <p:cTn id="19" fill="hold">
                            <p:stCondLst>
                              <p:cond delay="0"/>
                            </p:stCondLst>
                            <p:childTnLst>
                              <p:par>
                                <p:cTn id="20" presetID="55" presetClass="entr" presetSubtype="0" fill="hold" grpId="0" nodeType="clickEffect">
                                  <p:stCondLst>
                                    <p:cond delay="0"/>
                                  </p:stCondLst>
                                  <p:childTnLst>
                                    <p:set>
                                      <p:cBhvr>
                                        <p:cTn id="21" dur="1" fill="hold">
                                          <p:stCondLst>
                                            <p:cond delay="0"/>
                                          </p:stCondLst>
                                        </p:cTn>
                                        <p:tgtEl>
                                          <p:spTgt spid="20483"/>
                                        </p:tgtEl>
                                        <p:attrNameLst>
                                          <p:attrName>style.visibility</p:attrName>
                                        </p:attrNameLst>
                                      </p:cBhvr>
                                      <p:to>
                                        <p:strVal val="visible"/>
                                      </p:to>
                                    </p:set>
                                    <p:anim calcmode="lin" valueType="num">
                                      <p:cBhvr>
                                        <p:cTn id="22" dur="1000" fill="hold"/>
                                        <p:tgtEl>
                                          <p:spTgt spid="20483"/>
                                        </p:tgtEl>
                                        <p:attrNameLst>
                                          <p:attrName>ppt_w</p:attrName>
                                        </p:attrNameLst>
                                      </p:cBhvr>
                                      <p:tavLst>
                                        <p:tav tm="0">
                                          <p:val>
                                            <p:strVal val="#ppt_w*0.70"/>
                                          </p:val>
                                        </p:tav>
                                        <p:tav tm="100000">
                                          <p:val>
                                            <p:strVal val="#ppt_w"/>
                                          </p:val>
                                        </p:tav>
                                      </p:tavLst>
                                    </p:anim>
                                    <p:anim calcmode="lin" valueType="num">
                                      <p:cBhvr>
                                        <p:cTn id="23" dur="1000" fill="hold"/>
                                        <p:tgtEl>
                                          <p:spTgt spid="20483"/>
                                        </p:tgtEl>
                                        <p:attrNameLst>
                                          <p:attrName>ppt_h</p:attrName>
                                        </p:attrNameLst>
                                      </p:cBhvr>
                                      <p:tavLst>
                                        <p:tav tm="0">
                                          <p:val>
                                            <p:strVal val="#ppt_h"/>
                                          </p:val>
                                        </p:tav>
                                        <p:tav tm="100000">
                                          <p:val>
                                            <p:strVal val="#ppt_h"/>
                                          </p:val>
                                        </p:tav>
                                      </p:tavLst>
                                    </p:anim>
                                    <p:animEffect transition="in" filter="fade">
                                      <p:cBhvr>
                                        <p:cTn id="24" dur="1000"/>
                                        <p:tgtEl>
                                          <p:spTgt spid="20483"/>
                                        </p:tgtEl>
                                      </p:cBhvr>
                                    </p:animEffect>
                                  </p:childTnLst>
                                  <p:subTnLst>
                                    <p:audio>
                                      <p:cMediaNode>
                                        <p:cTn display="0" masterRel="sameClick">
                                          <p:stCondLst>
                                            <p:cond evt="begin" delay="0">
                                              <p:tn val="20"/>
                                            </p:cond>
                                          </p:stCondLst>
                                          <p:endCondLst>
                                            <p:cond evt="onStopAudio" delay="0">
                                              <p:tgtEl>
                                                <p:sldTgt/>
                                              </p:tgtEl>
                                            </p:cond>
                                          </p:endCondLst>
                                        </p:cTn>
                                        <p:tgtEl>
                                          <p:sndTgt r:embed="rId4" name="breez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1" grpId="0"/>
      <p:bldP spid="20482" grpId="0"/>
      <p:bldP spid="20483" grpId="0"/>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6969125" y="920750"/>
            <a:ext cx="2032000" cy="708025"/>
          </a:xfrm>
          <a:prstGeom prst="rect">
            <a:avLst/>
          </a:prstGeom>
          <a:noFill/>
          <a:ln w="9525">
            <a:noFill/>
            <a:miter lim="800000"/>
            <a:headEnd/>
            <a:tailEnd/>
          </a:ln>
        </p:spPr>
        <p:txBody>
          <a:bodyPr wrap="none">
            <a:spAutoFit/>
          </a:bodyPr>
          <a:lstStyle/>
          <a:p>
            <a:r>
              <a:rPr lang="en-GB" sz="4000" b="1" dirty="0">
                <a:solidFill>
                  <a:srgbClr val="7030A0"/>
                </a:solidFill>
                <a:latin typeface="Tw Cen MT" pitchFamily="34" charset="0"/>
              </a:rPr>
              <a:t>802 ≈ d</a:t>
            </a:r>
            <a:r>
              <a:rPr lang="ar-EG" sz="4000" b="1" dirty="0">
                <a:solidFill>
                  <a:srgbClr val="7030A0"/>
                </a:solidFill>
                <a:latin typeface="Tw Cen MT" pitchFamily="34" charset="0"/>
              </a:rPr>
              <a:t> </a:t>
            </a:r>
            <a:endParaRPr lang="ar-EG" sz="4000" dirty="0">
              <a:solidFill>
                <a:srgbClr val="7030A0"/>
              </a:solidFill>
              <a:latin typeface="Tw Cen MT" pitchFamily="34" charset="0"/>
            </a:endParaRPr>
          </a:p>
        </p:txBody>
      </p:sp>
      <p:sp>
        <p:nvSpPr>
          <p:cNvPr id="3" name="مستطيل 2"/>
          <p:cNvSpPr>
            <a:spLocks noChangeArrowheads="1"/>
          </p:cNvSpPr>
          <p:nvPr/>
        </p:nvSpPr>
        <p:spPr bwMode="auto">
          <a:xfrm>
            <a:off x="179388" y="968375"/>
            <a:ext cx="8047037" cy="646113"/>
          </a:xfrm>
          <a:prstGeom prst="rect">
            <a:avLst/>
          </a:prstGeom>
          <a:noFill/>
          <a:ln w="9525">
            <a:noFill/>
            <a:miter lim="800000"/>
            <a:headEnd/>
            <a:tailEnd/>
          </a:ln>
        </p:spPr>
        <p:txBody>
          <a:bodyPr>
            <a:spAutoFit/>
          </a:bodyPr>
          <a:lstStyle/>
          <a:p>
            <a:pPr algn="ctr"/>
            <a:r>
              <a:rPr lang="ar-EG" sz="3600" b="1" dirty="0">
                <a:solidFill>
                  <a:srgbClr val="0070C0"/>
                </a:solidFill>
                <a:latin typeface="Tw Cen MT" pitchFamily="34" charset="0"/>
              </a:rPr>
              <a:t>استعمل الآلة الحاسبة للتبسيط</a:t>
            </a:r>
            <a:endParaRPr lang="ar-EG" sz="3600" dirty="0">
              <a:solidFill>
                <a:srgbClr val="0070C0"/>
              </a:solidFill>
              <a:latin typeface="Tw Cen MT" pitchFamily="34" charset="0"/>
            </a:endParaRPr>
          </a:p>
        </p:txBody>
      </p:sp>
      <p:sp>
        <p:nvSpPr>
          <p:cNvPr id="48129" name="Rectangle 1"/>
          <p:cNvSpPr>
            <a:spLocks noChangeArrowheads="1"/>
          </p:cNvSpPr>
          <p:nvPr/>
        </p:nvSpPr>
        <p:spPr bwMode="auto">
          <a:xfrm>
            <a:off x="1547813" y="2636838"/>
            <a:ext cx="7172325" cy="1754187"/>
          </a:xfrm>
          <a:prstGeom prst="rect">
            <a:avLst/>
          </a:prstGeom>
          <a:noFill/>
          <a:ln w="9525">
            <a:noFill/>
            <a:miter lim="800000"/>
            <a:headEnd/>
            <a:tailEnd/>
          </a:ln>
        </p:spPr>
        <p:txBody>
          <a:bodyPr anchor="ctr">
            <a:spAutoFit/>
          </a:bodyPr>
          <a:lstStyle/>
          <a:p>
            <a:pPr>
              <a:tabLst>
                <a:tab pos="244475" algn="r"/>
                <a:tab pos="3330575" algn="r"/>
                <a:tab pos="3873500" algn="l"/>
              </a:tabLst>
            </a:pPr>
            <a:r>
              <a:rPr lang="ar-EG" sz="3600" b="1" dirty="0">
                <a:solidFill>
                  <a:srgbClr val="00B050"/>
                </a:solidFill>
                <a:cs typeface="Times New Roman" pitchFamily="18" charset="0"/>
              </a:rPr>
              <a:t>بما أن مقياس زاوية الميل كان على ارتفاع </a:t>
            </a:r>
            <a:r>
              <a:rPr lang="en-US" sz="3600" b="1" dirty="0">
                <a:solidFill>
                  <a:srgbClr val="00B050"/>
                </a:solidFill>
                <a:cs typeface="Times New Roman" pitchFamily="18" charset="0"/>
              </a:rPr>
              <a:t>5 ft</a:t>
            </a:r>
            <a:r>
              <a:rPr lang="ar-EG" sz="3600" b="1" dirty="0">
                <a:solidFill>
                  <a:srgbClr val="00B050"/>
                </a:solidFill>
                <a:cs typeface="Times New Roman" pitchFamily="18" charset="0"/>
              </a:rPr>
              <a:t> عن سطح الأرض، فإن ارتفاع البناية يساوي </a:t>
            </a:r>
            <a:r>
              <a:rPr lang="en-US" sz="3600" b="1" dirty="0">
                <a:solidFill>
                  <a:srgbClr val="00B050"/>
                </a:solidFill>
                <a:cs typeface="Times New Roman" pitchFamily="18" charset="0"/>
              </a:rPr>
              <a:t>807 ft</a:t>
            </a:r>
            <a:r>
              <a:rPr lang="ar-EG" sz="3600" b="1" dirty="0">
                <a:solidFill>
                  <a:srgbClr val="00B050"/>
                </a:solidFill>
                <a:cs typeface="Times New Roman" pitchFamily="18" charset="0"/>
              </a:rPr>
              <a:t> تقريباً.</a:t>
            </a:r>
            <a:endParaRPr lang="ar-EG" sz="4000" dirty="0">
              <a:solidFill>
                <a:srgbClr val="00B050"/>
              </a:solidFill>
            </a:endParaRPr>
          </a:p>
        </p:txBody>
      </p:sp>
    </p:spTree>
  </p:cSld>
  <p:clrMapOvr>
    <a:masterClrMapping/>
  </p:clrMapOvr>
  <p:transition>
    <p:wedge/>
    <p:sndAc>
      <p:stSnd>
        <p:snd r:embed="rId2" name="3.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by="(-#ppt_w*2)" calcmode="lin" valueType="num">
                                      <p:cBhvr rctx="PPT">
                                        <p:cTn id="15" dur="500" autoRev="1" fill="hold">
                                          <p:stCondLst>
                                            <p:cond delay="0"/>
                                          </p:stCondLst>
                                        </p:cTn>
                                        <p:tgtEl>
                                          <p:spTgt spid="3"/>
                                        </p:tgtEl>
                                        <p:attrNameLst>
                                          <p:attrName>ppt_w</p:attrName>
                                        </p:attrNameLst>
                                      </p:cBhvr>
                                    </p:anim>
                                    <p:anim by="(#ppt_w*0.50)" calcmode="lin" valueType="num">
                                      <p:cBhvr>
                                        <p:cTn id="16" dur="500" decel="50000" autoRev="1" fill="hold">
                                          <p:stCondLst>
                                            <p:cond delay="0"/>
                                          </p:stCondLst>
                                        </p:cTn>
                                        <p:tgtEl>
                                          <p:spTgt spid="3"/>
                                        </p:tgtEl>
                                        <p:attrNameLst>
                                          <p:attrName>ppt_x</p:attrName>
                                        </p:attrNameLst>
                                      </p:cBhvr>
                                    </p:anim>
                                    <p:anim from="(-#ppt_h/2)" to="(#ppt_y)" calcmode="lin" valueType="num">
                                      <p:cBhvr>
                                        <p:cTn id="17" dur="1000" fill="hold">
                                          <p:stCondLst>
                                            <p:cond delay="0"/>
                                          </p:stCondLst>
                                        </p:cTn>
                                        <p:tgtEl>
                                          <p:spTgt spid="3"/>
                                        </p:tgtEl>
                                        <p:attrNameLst>
                                          <p:attrName>ppt_y</p:attrName>
                                        </p:attrNameLst>
                                      </p:cBhvr>
                                    </p:anim>
                                    <p:animRot by="21600000">
                                      <p:cBhvr>
                                        <p:cTn id="18" dur="1000" fill="hold">
                                          <p:stCondLst>
                                            <p:cond delay="0"/>
                                          </p:stCondLst>
                                        </p:cTn>
                                        <p:tgtEl>
                                          <p:spTgt spid="3"/>
                                        </p:tgtEl>
                                        <p:attrNameLst>
                                          <p:attrName>r</p:attrName>
                                        </p:attrNameLst>
                                      </p:cBhvr>
                                    </p:animRot>
                                  </p:childTnLst>
                                  <p:subTnLst>
                                    <p:audio>
                                      <p:cMediaNode>
                                        <p:cTn display="0" masterRel="sameClick">
                                          <p:stCondLst>
                                            <p:cond evt="begin" delay="0">
                                              <p:tn val="13"/>
                                            </p:cond>
                                          </p:stCondLst>
                                          <p:endCondLst>
                                            <p:cond evt="onStopAudio" delay="0">
                                              <p:tgtEl>
                                                <p:sldTgt/>
                                              </p:tgtEl>
                                            </p:cond>
                                          </p:endCondLst>
                                        </p:cTn>
                                        <p:tgtEl>
                                          <p:sndTgt r:embed="rId3" name="whoosh.wav"/>
                                        </p:tgtEl>
                                      </p:cMediaNode>
                                    </p:audio>
                                  </p:subTnLst>
                                </p:cTn>
                              </p:par>
                            </p:childTnLst>
                          </p:cTn>
                        </p:par>
                      </p:childTnLst>
                    </p:cTn>
                  </p:par>
                  <p:par>
                    <p:cTn id="19" fill="hold">
                      <p:stCondLst>
                        <p:cond delay="indefinite"/>
                      </p:stCondLst>
                      <p:childTnLst>
                        <p:par>
                          <p:cTn id="20" fill="hold">
                            <p:stCondLst>
                              <p:cond delay="0"/>
                            </p:stCondLst>
                            <p:childTnLst>
                              <p:par>
                                <p:cTn id="21" presetID="34" presetClass="entr" presetSubtype="0" fill="hold" grpId="0" nodeType="clickEffect">
                                  <p:stCondLst>
                                    <p:cond delay="0"/>
                                  </p:stCondLst>
                                  <p:childTnLst>
                                    <p:set>
                                      <p:cBhvr>
                                        <p:cTn id="22" dur="1" fill="hold">
                                          <p:stCondLst>
                                            <p:cond delay="0"/>
                                          </p:stCondLst>
                                        </p:cTn>
                                        <p:tgtEl>
                                          <p:spTgt spid="48129"/>
                                        </p:tgtEl>
                                        <p:attrNameLst>
                                          <p:attrName>style.visibility</p:attrName>
                                        </p:attrNameLst>
                                      </p:cBhvr>
                                      <p:to>
                                        <p:strVal val="visible"/>
                                      </p:to>
                                    </p:set>
                                    <p:anim from="(-#ppt_w/2)" to="(#ppt_x)" calcmode="lin" valueType="num">
                                      <p:cBhvr>
                                        <p:cTn id="23" dur="600" fill="hold">
                                          <p:stCondLst>
                                            <p:cond delay="0"/>
                                          </p:stCondLst>
                                        </p:cTn>
                                        <p:tgtEl>
                                          <p:spTgt spid="48129"/>
                                        </p:tgtEl>
                                        <p:attrNameLst>
                                          <p:attrName>ppt_x</p:attrName>
                                        </p:attrNameLst>
                                      </p:cBhvr>
                                    </p:anim>
                                    <p:anim from="0" to="-1.0" calcmode="lin" valueType="num">
                                      <p:cBhvr>
                                        <p:cTn id="24" dur="200" decel="50000" autoRev="1" fill="hold">
                                          <p:stCondLst>
                                            <p:cond delay="600"/>
                                          </p:stCondLst>
                                        </p:cTn>
                                        <p:tgtEl>
                                          <p:spTgt spid="48129"/>
                                        </p:tgtEl>
                                        <p:attrNameLst>
                                          <p:attrName>xshear</p:attrName>
                                        </p:attrNameLst>
                                      </p:cBhvr>
                                    </p:anim>
                                    <p:animScale>
                                      <p:cBhvr>
                                        <p:cTn id="25" dur="200" decel="100000" autoRev="1" fill="hold">
                                          <p:stCondLst>
                                            <p:cond delay="600"/>
                                          </p:stCondLst>
                                        </p:cTn>
                                        <p:tgtEl>
                                          <p:spTgt spid="48129"/>
                                        </p:tgtEl>
                                      </p:cBhvr>
                                      <p:from x="100000" y="100000"/>
                                      <p:to x="80000" y="100000"/>
                                    </p:animScale>
                                    <p:anim by="(#ppt_h/3+#ppt_w*0.1)" calcmode="lin" valueType="num">
                                      <p:cBhvr additive="sum">
                                        <p:cTn id="26" dur="200" decel="100000" autoRev="1" fill="hold">
                                          <p:stCondLst>
                                            <p:cond delay="600"/>
                                          </p:stCondLst>
                                        </p:cTn>
                                        <p:tgtEl>
                                          <p:spTgt spid="48129"/>
                                        </p:tgtEl>
                                        <p:attrNameLst>
                                          <p:attrName>ppt_x</p:attrName>
                                        </p:attrNameLst>
                                      </p:cBhvr>
                                    </p:anim>
                                  </p:childTnLst>
                                  <p:subTnLst>
                                    <p:audio>
                                      <p:cMediaNode>
                                        <p:cTn display="0" masterRel="sameClick">
                                          <p:stCondLst>
                                            <p:cond evt="begin" delay="0">
                                              <p:tn val="21"/>
                                            </p:cond>
                                          </p:stCondLst>
                                          <p:endCondLst>
                                            <p:cond evt="onStopAudio" delay="0">
                                              <p:tgtEl>
                                                <p:sldTgt/>
                                              </p:tgtEl>
                                            </p:cond>
                                          </p:endCondLst>
                                        </p:cTn>
                                        <p:tgtEl>
                                          <p:sndTgt r:embed="rId4"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8129" grpId="0"/>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74" name="Picture 14"/>
          <p:cNvPicPr>
            <a:picLocks noChangeAspect="1" noChangeArrowheads="1"/>
          </p:cNvPicPr>
          <p:nvPr/>
        </p:nvPicPr>
        <p:blipFill>
          <a:blip r:embed="rId5"/>
          <a:srcRect/>
          <a:stretch>
            <a:fillRect/>
          </a:stretch>
        </p:blipFill>
        <p:spPr bwMode="auto">
          <a:xfrm>
            <a:off x="3455988" y="1773238"/>
            <a:ext cx="5580062" cy="4556125"/>
          </a:xfrm>
          <a:prstGeom prst="rect">
            <a:avLst/>
          </a:prstGeom>
          <a:noFill/>
          <a:ln w="9525">
            <a:noFill/>
            <a:miter lim="800000"/>
            <a:headEnd/>
            <a:tailEnd/>
          </a:ln>
        </p:spPr>
      </p:pic>
      <p:grpSp>
        <p:nvGrpSpPr>
          <p:cNvPr id="2" name="Group 8"/>
          <p:cNvGrpSpPr>
            <a:grpSpLocks/>
          </p:cNvGrpSpPr>
          <p:nvPr/>
        </p:nvGrpSpPr>
        <p:grpSpPr bwMode="auto">
          <a:xfrm>
            <a:off x="1500188" y="214313"/>
            <a:ext cx="6643687" cy="1357312"/>
            <a:chOff x="0" y="3504407"/>
            <a:chExt cx="8381994" cy="2639237"/>
          </a:xfrm>
        </p:grpSpPr>
        <p:grpSp>
          <p:nvGrpSpPr>
            <p:cNvPr id="55301" name="Group 8"/>
            <p:cNvGrpSpPr>
              <a:grpSpLocks/>
            </p:cNvGrpSpPr>
            <p:nvPr/>
          </p:nvGrpSpPr>
          <p:grpSpPr bwMode="auto">
            <a:xfrm>
              <a:off x="0" y="3643314"/>
              <a:ext cx="8381994" cy="2500330"/>
              <a:chOff x="3905278" y="4435344"/>
              <a:chExt cx="4810126" cy="2065490"/>
            </a:xfrm>
          </p:grpSpPr>
          <p:sp>
            <p:nvSpPr>
              <p:cNvPr id="5" name="Rounded Rectangle 11"/>
              <p:cNvSpPr/>
              <p:nvPr/>
            </p:nvSpPr>
            <p:spPr>
              <a:xfrm>
                <a:off x="4143372" y="4435344"/>
                <a:ext cx="4429156" cy="1779738"/>
              </a:xfrm>
              <a:prstGeom prst="roundRect">
                <a:avLst/>
              </a:prstGeom>
              <a:solidFill>
                <a:schemeClr val="accent4">
                  <a:lumMod val="60000"/>
                  <a:lumOff val="40000"/>
                </a:schemeClr>
              </a:solidFill>
              <a:ln w="38100">
                <a:solidFill>
                  <a:schemeClr val="tx1"/>
                </a:solidFill>
              </a:ln>
            </p:spPr>
            <p:style>
              <a:lnRef idx="0">
                <a:schemeClr val="accent5"/>
              </a:lnRef>
              <a:fillRef idx="3">
                <a:schemeClr val="accent5"/>
              </a:fillRef>
              <a:effectRef idx="3">
                <a:schemeClr val="accent5"/>
              </a:effectRef>
              <a:fontRef idx="minor">
                <a:schemeClr val="lt1"/>
              </a:fontRef>
            </p:style>
            <p:txBody>
              <a:bodyPr rtlCol="1" anchor="ctr"/>
              <a:lstStyle/>
              <a:p>
                <a:pPr algn="ctr" fontAlgn="auto">
                  <a:spcBef>
                    <a:spcPts val="0"/>
                  </a:spcBef>
                  <a:spcAft>
                    <a:spcPts val="0"/>
                  </a:spcAft>
                  <a:defRPr/>
                </a:pPr>
                <a:endParaRPr lang="ar-EG" sz="2400" dirty="0"/>
              </a:p>
            </p:txBody>
          </p:sp>
          <p:pic>
            <p:nvPicPr>
              <p:cNvPr id="55306" name="Picture 12" descr="783701244541093.gif"/>
              <p:cNvPicPr>
                <a:picLocks noChangeAspect="1"/>
              </p:cNvPicPr>
              <p:nvPr/>
            </p:nvPicPr>
            <p:blipFill>
              <a:blip r:embed="rId6"/>
              <a:srcRect/>
              <a:stretch>
                <a:fillRect/>
              </a:stretch>
            </p:blipFill>
            <p:spPr bwMode="auto">
              <a:xfrm rot="10800000">
                <a:off x="3905278" y="5357825"/>
                <a:ext cx="4810126" cy="1143009"/>
              </a:xfrm>
              <a:prstGeom prst="rect">
                <a:avLst/>
              </a:prstGeom>
              <a:noFill/>
              <a:ln w="9525">
                <a:noFill/>
                <a:miter lim="800000"/>
                <a:headEnd/>
                <a:tailEnd/>
              </a:ln>
            </p:spPr>
          </p:pic>
        </p:grpSp>
        <p:sp>
          <p:nvSpPr>
            <p:cNvPr id="4" name="Rectangle 1"/>
            <p:cNvSpPr>
              <a:spLocks noChangeArrowheads="1"/>
            </p:cNvSpPr>
            <p:nvPr/>
          </p:nvSpPr>
          <p:spPr bwMode="auto">
            <a:xfrm>
              <a:off x="928694" y="3504407"/>
              <a:ext cx="6419899" cy="2333973"/>
            </a:xfrm>
            <a:prstGeom prst="rect">
              <a:avLst/>
            </a:prstGeom>
            <a:noFill/>
            <a:ln w="9525">
              <a:noFill/>
              <a:miter lim="800000"/>
              <a:headEnd/>
              <a:tailEnd/>
            </a:ln>
          </p:spPr>
          <p:txBody>
            <a:bodyPr anchor="ctr">
              <a:spAutoFit/>
            </a:bodyPr>
            <a:lstStyle/>
            <a:p>
              <a:pPr fontAlgn="auto">
                <a:spcBef>
                  <a:spcPts val="0"/>
                </a:spcBef>
                <a:spcAft>
                  <a:spcPts val="0"/>
                </a:spcAft>
                <a:defRPr/>
              </a:pPr>
              <a:r>
                <a:rPr lang="ar-EG" sz="7200" dirty="0">
                  <a:ln w="18415" cmpd="sng">
                    <a:solidFill>
                      <a:srgbClr val="FFFFFF"/>
                    </a:solidFill>
                    <a:prstDash val="solid"/>
                  </a:ln>
                  <a:solidFill>
                    <a:srgbClr val="00B050"/>
                  </a:solidFill>
                  <a:effectLst>
                    <a:outerShdw blurRad="63500" dir="3600000" algn="tl" rotWithShape="0">
                      <a:srgbClr val="000000">
                        <a:alpha val="70000"/>
                      </a:srgbClr>
                    </a:outerShdw>
                  </a:effectLst>
                  <a:latin typeface="+mn-lt"/>
                  <a:cs typeface="+mn-cs"/>
                </a:rPr>
                <a:t>تحقق من فهمك</a:t>
              </a:r>
              <a:endParaRPr lang="en-US" sz="7200" dirty="0">
                <a:ln w="18415" cmpd="sng">
                  <a:solidFill>
                    <a:srgbClr val="FFFFFF"/>
                  </a:solidFill>
                  <a:prstDash val="solid"/>
                </a:ln>
                <a:solidFill>
                  <a:srgbClr val="00B050"/>
                </a:solidFill>
                <a:effectLst>
                  <a:outerShdw blurRad="63500" dir="3600000" algn="tl" rotWithShape="0">
                    <a:srgbClr val="000000">
                      <a:alpha val="70000"/>
                    </a:srgbClr>
                  </a:outerShdw>
                </a:effectLst>
                <a:latin typeface="+mn-lt"/>
                <a:cs typeface="+mn-cs"/>
              </a:endParaRPr>
            </a:p>
          </p:txBody>
        </p:sp>
      </p:grpSp>
      <p:pic>
        <p:nvPicPr>
          <p:cNvPr id="40975" name="Picture 15"/>
          <p:cNvPicPr>
            <a:picLocks noChangeAspect="1" noChangeArrowheads="1"/>
          </p:cNvPicPr>
          <p:nvPr/>
        </p:nvPicPr>
        <p:blipFill>
          <a:blip r:embed="rId7"/>
          <a:srcRect/>
          <a:stretch>
            <a:fillRect/>
          </a:stretch>
        </p:blipFill>
        <p:spPr bwMode="auto">
          <a:xfrm>
            <a:off x="250825" y="2781300"/>
            <a:ext cx="2952750" cy="3003550"/>
          </a:xfrm>
          <a:prstGeom prst="rect">
            <a:avLst/>
          </a:prstGeom>
          <a:noFill/>
          <a:ln w="9525">
            <a:noFill/>
            <a:miter lim="800000"/>
            <a:headEnd/>
            <a:tailEnd/>
          </a:ln>
        </p:spPr>
      </p:pic>
    </p:spTree>
  </p:cSld>
  <p:clrMapOvr>
    <a:masterClrMapping/>
  </p:clrMapOvr>
  <p:transition>
    <p:wedge/>
    <p:sndAc>
      <p:stSnd>
        <p:snd r:embed="rId2" name="3.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cashreg.wav"/>
                                        </p:tgtEl>
                                      </p:cMediaNode>
                                    </p:audio>
                                  </p:subTnLst>
                                </p:cTn>
                              </p:par>
                            </p:childTnLst>
                          </p:cTn>
                        </p:par>
                      </p:childTnLst>
                    </p:cTn>
                  </p:par>
                  <p:par>
                    <p:cTn id="10" fill="hold">
                      <p:stCondLst>
                        <p:cond delay="indefinite"/>
                      </p:stCondLst>
                      <p:childTnLst>
                        <p:par>
                          <p:cTn id="11" fill="hold">
                            <p:stCondLst>
                              <p:cond delay="0"/>
                            </p:stCondLst>
                            <p:childTnLst>
                              <p:par>
                                <p:cTn id="12" presetID="8" presetClass="entr" presetSubtype="32" fill="hold" nodeType="clickEffect">
                                  <p:stCondLst>
                                    <p:cond delay="0"/>
                                  </p:stCondLst>
                                  <p:childTnLst>
                                    <p:set>
                                      <p:cBhvr>
                                        <p:cTn id="13" dur="1" fill="hold">
                                          <p:stCondLst>
                                            <p:cond delay="0"/>
                                          </p:stCondLst>
                                        </p:cTn>
                                        <p:tgtEl>
                                          <p:spTgt spid="40974"/>
                                        </p:tgtEl>
                                        <p:attrNameLst>
                                          <p:attrName>style.visibility</p:attrName>
                                        </p:attrNameLst>
                                      </p:cBhvr>
                                      <p:to>
                                        <p:strVal val="visible"/>
                                      </p:to>
                                    </p:set>
                                    <p:animEffect transition="in" filter="diamond(out)">
                                      <p:cBhvr>
                                        <p:cTn id="14" dur="500"/>
                                        <p:tgtEl>
                                          <p:spTgt spid="40974"/>
                                        </p:tgtEl>
                                      </p:cBhvr>
                                    </p:animEffect>
                                  </p:childTnLst>
                                  <p:subTnLst>
                                    <p:audio>
                                      <p:cMediaNode>
                                        <p:cTn display="0" masterRel="sameClick">
                                          <p:stCondLst>
                                            <p:cond evt="begin" delay="0">
                                              <p:tn val="12"/>
                                            </p:cond>
                                          </p:stCondLst>
                                          <p:endCondLst>
                                            <p:cond evt="onStopAudio" delay="0">
                                              <p:tgtEl>
                                                <p:sldTgt/>
                                              </p:tgtEl>
                                            </p:cond>
                                          </p:endCondLst>
                                        </p:cTn>
                                        <p:tgtEl>
                                          <p:sndTgt r:embed="rId4" name="dtmf.wav"/>
                                        </p:tgtEl>
                                      </p:cMediaNode>
                                    </p:audio>
                                  </p:subTnLst>
                                </p:cTn>
                              </p:par>
                              <p:par>
                                <p:cTn id="15" presetID="8" presetClass="entr" presetSubtype="32" fill="hold" nodeType="withEffect">
                                  <p:stCondLst>
                                    <p:cond delay="0"/>
                                  </p:stCondLst>
                                  <p:childTnLst>
                                    <p:set>
                                      <p:cBhvr>
                                        <p:cTn id="16" dur="1" fill="hold">
                                          <p:stCondLst>
                                            <p:cond delay="0"/>
                                          </p:stCondLst>
                                        </p:cTn>
                                        <p:tgtEl>
                                          <p:spTgt spid="40975"/>
                                        </p:tgtEl>
                                        <p:attrNameLst>
                                          <p:attrName>style.visibility</p:attrName>
                                        </p:attrNameLst>
                                      </p:cBhvr>
                                      <p:to>
                                        <p:strVal val="visible"/>
                                      </p:to>
                                    </p:set>
                                    <p:animEffect transition="in" filter="diamond(out)">
                                      <p:cBhvr>
                                        <p:cTn id="17" dur="500"/>
                                        <p:tgtEl>
                                          <p:spTgt spid="40975"/>
                                        </p:tgtEl>
                                      </p:cBhvr>
                                    </p:animEffect>
                                  </p:childTnLst>
                                  <p:subTnLst>
                                    <p:audio>
                                      <p:cMediaNode>
                                        <p:cTn display="0" masterRel="sameClick">
                                          <p:stCondLst>
                                            <p:cond evt="begin" delay="0">
                                              <p:tn val="15"/>
                                            </p:cond>
                                          </p:stCondLst>
                                          <p:endCondLst>
                                            <p:cond evt="onStopAudio" delay="0">
                                              <p:tgtEl>
                                                <p:sldTgt/>
                                              </p:tgtEl>
                                            </p:cond>
                                          </p:endCondLst>
                                        </p:cTn>
                                        <p:tgtEl>
                                          <p:sndTgt r:embed="rId4" name="dtmf.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028" name="Group 8"/>
          <p:cNvGrpSpPr>
            <a:grpSpLocks/>
          </p:cNvGrpSpPr>
          <p:nvPr/>
        </p:nvGrpSpPr>
        <p:grpSpPr bwMode="auto">
          <a:xfrm>
            <a:off x="1500188" y="214313"/>
            <a:ext cx="6643687" cy="1357312"/>
            <a:chOff x="0" y="3504407"/>
            <a:chExt cx="8381994" cy="2639237"/>
          </a:xfrm>
        </p:grpSpPr>
        <p:grpSp>
          <p:nvGrpSpPr>
            <p:cNvPr id="1031" name="Group 8"/>
            <p:cNvGrpSpPr>
              <a:grpSpLocks/>
            </p:cNvGrpSpPr>
            <p:nvPr/>
          </p:nvGrpSpPr>
          <p:grpSpPr bwMode="auto">
            <a:xfrm>
              <a:off x="0" y="3643314"/>
              <a:ext cx="8381994" cy="2500330"/>
              <a:chOff x="3905278" y="4435344"/>
              <a:chExt cx="4810126" cy="2065490"/>
            </a:xfrm>
          </p:grpSpPr>
          <p:sp>
            <p:nvSpPr>
              <p:cNvPr id="5" name="Rounded Rectangle 11"/>
              <p:cNvSpPr/>
              <p:nvPr/>
            </p:nvSpPr>
            <p:spPr>
              <a:xfrm>
                <a:off x="4143372" y="4435344"/>
                <a:ext cx="4429156" cy="1779738"/>
              </a:xfrm>
              <a:prstGeom prst="roundRect">
                <a:avLst/>
              </a:prstGeom>
              <a:solidFill>
                <a:schemeClr val="accent4">
                  <a:lumMod val="60000"/>
                  <a:lumOff val="40000"/>
                </a:schemeClr>
              </a:solidFill>
              <a:ln w="38100">
                <a:solidFill>
                  <a:schemeClr val="tx1"/>
                </a:solidFill>
              </a:ln>
            </p:spPr>
            <p:style>
              <a:lnRef idx="0">
                <a:schemeClr val="accent5"/>
              </a:lnRef>
              <a:fillRef idx="3">
                <a:schemeClr val="accent5"/>
              </a:fillRef>
              <a:effectRef idx="3">
                <a:schemeClr val="accent5"/>
              </a:effectRef>
              <a:fontRef idx="minor">
                <a:schemeClr val="lt1"/>
              </a:fontRef>
            </p:style>
            <p:txBody>
              <a:bodyPr rtlCol="1" anchor="ctr"/>
              <a:lstStyle/>
              <a:p>
                <a:pPr algn="ctr" fontAlgn="auto">
                  <a:spcBef>
                    <a:spcPts val="0"/>
                  </a:spcBef>
                  <a:spcAft>
                    <a:spcPts val="0"/>
                  </a:spcAft>
                  <a:defRPr/>
                </a:pPr>
                <a:endParaRPr lang="ar-EG" sz="2400" dirty="0"/>
              </a:p>
            </p:txBody>
          </p:sp>
          <p:pic>
            <p:nvPicPr>
              <p:cNvPr id="1036" name="Picture 12" descr="783701244541093.gif"/>
              <p:cNvPicPr>
                <a:picLocks noChangeAspect="1"/>
              </p:cNvPicPr>
              <p:nvPr/>
            </p:nvPicPr>
            <p:blipFill>
              <a:blip r:embed="rId5"/>
              <a:srcRect/>
              <a:stretch>
                <a:fillRect/>
              </a:stretch>
            </p:blipFill>
            <p:spPr bwMode="auto">
              <a:xfrm rot="10800000">
                <a:off x="3905278" y="5357825"/>
                <a:ext cx="4810126" cy="1143009"/>
              </a:xfrm>
              <a:prstGeom prst="rect">
                <a:avLst/>
              </a:prstGeom>
              <a:noFill/>
              <a:ln w="9525">
                <a:noFill/>
                <a:miter lim="800000"/>
                <a:headEnd/>
                <a:tailEnd/>
              </a:ln>
            </p:spPr>
          </p:pic>
        </p:grpSp>
        <p:sp>
          <p:nvSpPr>
            <p:cNvPr id="4" name="Rectangle 1"/>
            <p:cNvSpPr>
              <a:spLocks noChangeArrowheads="1"/>
            </p:cNvSpPr>
            <p:nvPr/>
          </p:nvSpPr>
          <p:spPr bwMode="auto">
            <a:xfrm>
              <a:off x="928694" y="3504407"/>
              <a:ext cx="6419899" cy="2333973"/>
            </a:xfrm>
            <a:prstGeom prst="rect">
              <a:avLst/>
            </a:prstGeom>
            <a:noFill/>
            <a:ln w="9525">
              <a:noFill/>
              <a:miter lim="800000"/>
              <a:headEnd/>
              <a:tailEnd/>
            </a:ln>
          </p:spPr>
          <p:txBody>
            <a:bodyPr anchor="ctr">
              <a:spAutoFit/>
            </a:bodyPr>
            <a:lstStyle/>
            <a:p>
              <a:pPr fontAlgn="auto">
                <a:spcBef>
                  <a:spcPts val="0"/>
                </a:spcBef>
                <a:spcAft>
                  <a:spcPts val="0"/>
                </a:spcAft>
                <a:defRPr/>
              </a:pPr>
              <a:r>
                <a:rPr lang="ar-EG" sz="7200" dirty="0">
                  <a:ln w="18415" cmpd="sng">
                    <a:solidFill>
                      <a:srgbClr val="FFFFFF"/>
                    </a:solidFill>
                    <a:prstDash val="solid"/>
                  </a:ln>
                  <a:solidFill>
                    <a:srgbClr val="00B050"/>
                  </a:solidFill>
                  <a:effectLst>
                    <a:outerShdw blurRad="63500" dir="3600000" algn="tl" rotWithShape="0">
                      <a:srgbClr val="000000">
                        <a:alpha val="70000"/>
                      </a:srgbClr>
                    </a:outerShdw>
                  </a:effectLst>
                  <a:latin typeface="+mn-lt"/>
                  <a:cs typeface="+mn-cs"/>
                </a:rPr>
                <a:t>تحقق من فهمك</a:t>
              </a:r>
              <a:endParaRPr lang="en-US" sz="7200" dirty="0">
                <a:ln w="18415" cmpd="sng">
                  <a:solidFill>
                    <a:srgbClr val="FFFFFF"/>
                  </a:solidFill>
                  <a:prstDash val="solid"/>
                </a:ln>
                <a:solidFill>
                  <a:srgbClr val="00B050"/>
                </a:solidFill>
                <a:effectLst>
                  <a:outerShdw blurRad="63500" dir="3600000" algn="tl" rotWithShape="0">
                    <a:srgbClr val="000000">
                      <a:alpha val="70000"/>
                    </a:srgbClr>
                  </a:outerShdw>
                </a:effectLst>
                <a:latin typeface="+mn-lt"/>
                <a:cs typeface="+mn-cs"/>
              </a:endParaRPr>
            </a:p>
          </p:txBody>
        </p:sp>
      </p:grpSp>
      <p:sp>
        <p:nvSpPr>
          <p:cNvPr id="1029"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p>
        </p:txBody>
      </p:sp>
      <p:graphicFrame>
        <p:nvGraphicFramePr>
          <p:cNvPr id="93185" name="Object 1"/>
          <p:cNvGraphicFramePr>
            <a:graphicFrameLocks noChangeAspect="1"/>
          </p:cNvGraphicFramePr>
          <p:nvPr/>
        </p:nvGraphicFramePr>
        <p:xfrm>
          <a:off x="4932363" y="1916113"/>
          <a:ext cx="3482975" cy="936625"/>
        </p:xfrm>
        <a:graphic>
          <a:graphicData uri="http://schemas.openxmlformats.org/presentationml/2006/ole">
            <mc:AlternateContent xmlns:mc="http://schemas.openxmlformats.org/markup-compatibility/2006">
              <mc:Choice xmlns:v="urn:schemas-microsoft-com:vml" Requires="v">
                <p:oleObj spid="_x0000_s1028" r:id="rId6" imgW="927100" imgH="368300" progId="Equation.DSMT4">
                  <p:embed/>
                </p:oleObj>
              </mc:Choice>
              <mc:Fallback>
                <p:oleObj r:id="rId6" imgW="927100" imgH="368300" progId="Equation.DSMT4">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32363" y="1916113"/>
                        <a:ext cx="3482975" cy="936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p>
        </p:txBody>
      </p:sp>
      <p:graphicFrame>
        <p:nvGraphicFramePr>
          <p:cNvPr id="93187" name="Object 3"/>
          <p:cNvGraphicFramePr>
            <a:graphicFrameLocks noChangeAspect="1"/>
          </p:cNvGraphicFramePr>
          <p:nvPr/>
        </p:nvGraphicFramePr>
        <p:xfrm>
          <a:off x="3203575" y="3284538"/>
          <a:ext cx="4211638" cy="2844800"/>
        </p:xfrm>
        <a:graphic>
          <a:graphicData uri="http://schemas.openxmlformats.org/presentationml/2006/ole">
            <mc:AlternateContent xmlns:mc="http://schemas.openxmlformats.org/markup-compatibility/2006">
              <mc:Choice xmlns:v="urn:schemas-microsoft-com:vml" Requires="v">
                <p:oleObj spid="_x0000_s1029" r:id="rId8" imgW="2019300" imgH="1358900" progId="Equation.DSMT4">
                  <p:embed/>
                </p:oleObj>
              </mc:Choice>
              <mc:Fallback>
                <p:oleObj r:id="rId8" imgW="2019300" imgH="1358900" progId="Equation.DSMT4">
                  <p:embed/>
                  <p:pic>
                    <p:nvPicPr>
                      <p:cNvPr id="0" name="Object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03575" y="3284538"/>
                        <a:ext cx="4211638" cy="284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wedge/>
    <p:sndAc>
      <p:stSnd>
        <p:snd r:embed="rId3" name="3.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93185"/>
                                        </p:tgtEl>
                                        <p:attrNameLst>
                                          <p:attrName>style.visibility</p:attrName>
                                        </p:attrNameLst>
                                      </p:cBhvr>
                                      <p:to>
                                        <p:strVal val="visible"/>
                                      </p:to>
                                    </p:set>
                                    <p:anim calcmode="lin" valueType="num">
                                      <p:cBhvr>
                                        <p:cTn id="7" dur="500" fill="hold"/>
                                        <p:tgtEl>
                                          <p:spTgt spid="93185"/>
                                        </p:tgtEl>
                                        <p:attrNameLst>
                                          <p:attrName>ppt_w</p:attrName>
                                        </p:attrNameLst>
                                      </p:cBhvr>
                                      <p:tavLst>
                                        <p:tav tm="0">
                                          <p:val>
                                            <p:fltVal val="0"/>
                                          </p:val>
                                        </p:tav>
                                        <p:tav tm="100000">
                                          <p:val>
                                            <p:strVal val="#ppt_w"/>
                                          </p:val>
                                        </p:tav>
                                      </p:tavLst>
                                    </p:anim>
                                    <p:anim calcmode="lin" valueType="num">
                                      <p:cBhvr>
                                        <p:cTn id="8" dur="500" fill="hold"/>
                                        <p:tgtEl>
                                          <p:spTgt spid="93185"/>
                                        </p:tgtEl>
                                        <p:attrNameLst>
                                          <p:attrName>ppt_h</p:attrName>
                                        </p:attrNameLst>
                                      </p:cBhvr>
                                      <p:tavLst>
                                        <p:tav tm="0">
                                          <p:val>
                                            <p:fltVal val="0"/>
                                          </p:val>
                                        </p:tav>
                                        <p:tav tm="100000">
                                          <p:val>
                                            <p:strVal val="#ppt_h"/>
                                          </p:val>
                                        </p:tav>
                                      </p:tavLst>
                                    </p:anim>
                                    <p:anim calcmode="lin" valueType="num">
                                      <p:cBhvr>
                                        <p:cTn id="9" dur="500" fill="hold"/>
                                        <p:tgtEl>
                                          <p:spTgt spid="93185"/>
                                        </p:tgtEl>
                                        <p:attrNameLst>
                                          <p:attrName>style.rotation</p:attrName>
                                        </p:attrNameLst>
                                      </p:cBhvr>
                                      <p:tavLst>
                                        <p:tav tm="0">
                                          <p:val>
                                            <p:fltVal val="360"/>
                                          </p:val>
                                        </p:tav>
                                        <p:tav tm="100000">
                                          <p:val>
                                            <p:fltVal val="0"/>
                                          </p:val>
                                        </p:tav>
                                      </p:tavLst>
                                    </p:anim>
                                    <p:animEffect transition="in" filter="fade">
                                      <p:cBhvr>
                                        <p:cTn id="10" dur="500"/>
                                        <p:tgtEl>
                                          <p:spTgt spid="93185"/>
                                        </p:tgtEl>
                                      </p:cBhvr>
                                    </p:animEffect>
                                  </p:childTnLst>
                                  <p:subTnLst>
                                    <p:audio>
                                      <p:cMediaNode>
                                        <p:cTn display="0" masterRel="sameClick">
                                          <p:stCondLst>
                                            <p:cond evt="begin" delay="0">
                                              <p:tn val="5"/>
                                            </p:cond>
                                          </p:stCondLst>
                                          <p:endCondLst>
                                            <p:cond evt="onStopAudio" delay="0">
                                              <p:tgtEl>
                                                <p:sldTgt/>
                                              </p:tgtEl>
                                            </p:cond>
                                          </p:endCondLst>
                                        </p:cTn>
                                        <p:tgtEl>
                                          <p:sndTgt r:embed="rId4" name="chimes.wav"/>
                                        </p:tgtEl>
                                      </p:cMediaNode>
                                    </p:audio>
                                  </p:sub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93187"/>
                                        </p:tgtEl>
                                        <p:attrNameLst>
                                          <p:attrName>style.visibility</p:attrName>
                                        </p:attrNameLst>
                                      </p:cBhvr>
                                      <p:to>
                                        <p:strVal val="visible"/>
                                      </p:to>
                                    </p:set>
                                    <p:anim calcmode="lin" valueType="num">
                                      <p:cBhvr>
                                        <p:cTn id="15" dur="500" fill="hold"/>
                                        <p:tgtEl>
                                          <p:spTgt spid="93187"/>
                                        </p:tgtEl>
                                        <p:attrNameLst>
                                          <p:attrName>ppt_w</p:attrName>
                                        </p:attrNameLst>
                                      </p:cBhvr>
                                      <p:tavLst>
                                        <p:tav tm="0">
                                          <p:val>
                                            <p:fltVal val="0"/>
                                          </p:val>
                                        </p:tav>
                                        <p:tav tm="100000">
                                          <p:val>
                                            <p:strVal val="#ppt_w"/>
                                          </p:val>
                                        </p:tav>
                                      </p:tavLst>
                                    </p:anim>
                                    <p:anim calcmode="lin" valueType="num">
                                      <p:cBhvr>
                                        <p:cTn id="16" dur="500" fill="hold"/>
                                        <p:tgtEl>
                                          <p:spTgt spid="93187"/>
                                        </p:tgtEl>
                                        <p:attrNameLst>
                                          <p:attrName>ppt_h</p:attrName>
                                        </p:attrNameLst>
                                      </p:cBhvr>
                                      <p:tavLst>
                                        <p:tav tm="0">
                                          <p:val>
                                            <p:fltVal val="0"/>
                                          </p:val>
                                        </p:tav>
                                        <p:tav tm="100000">
                                          <p:val>
                                            <p:strVal val="#ppt_h"/>
                                          </p:val>
                                        </p:tav>
                                      </p:tavLst>
                                    </p:anim>
                                    <p:anim calcmode="lin" valueType="num">
                                      <p:cBhvr>
                                        <p:cTn id="17" dur="500" fill="hold"/>
                                        <p:tgtEl>
                                          <p:spTgt spid="93187"/>
                                        </p:tgtEl>
                                        <p:attrNameLst>
                                          <p:attrName>style.rotation</p:attrName>
                                        </p:attrNameLst>
                                      </p:cBhvr>
                                      <p:tavLst>
                                        <p:tav tm="0">
                                          <p:val>
                                            <p:fltVal val="360"/>
                                          </p:val>
                                        </p:tav>
                                        <p:tav tm="100000">
                                          <p:val>
                                            <p:fltVal val="0"/>
                                          </p:val>
                                        </p:tav>
                                      </p:tavLst>
                                    </p:anim>
                                    <p:animEffect transition="in" filter="fade">
                                      <p:cBhvr>
                                        <p:cTn id="18" dur="500"/>
                                        <p:tgtEl>
                                          <p:spTgt spid="93187"/>
                                        </p:tgtEl>
                                      </p:cBhvr>
                                    </p:animEffect>
                                  </p:childTnLst>
                                  <p:subTnLst>
                                    <p:audio>
                                      <p:cMediaNode>
                                        <p:cTn display="0" masterRel="sameClick">
                                          <p:stCondLst>
                                            <p:cond evt="begin" delay="0">
                                              <p:tn val="13"/>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755650" y="1412875"/>
            <a:ext cx="8143875" cy="1754188"/>
          </a:xfrm>
          <a:prstGeom prst="rect">
            <a:avLst/>
          </a:prstGeom>
          <a:noFill/>
          <a:ln w="9525">
            <a:noFill/>
            <a:miter lim="800000"/>
            <a:headEnd/>
            <a:tailEnd/>
          </a:ln>
        </p:spPr>
        <p:txBody>
          <a:bodyPr anchor="ctr">
            <a:spAutoFit/>
          </a:bodyPr>
          <a:lstStyle/>
          <a:p>
            <a:pPr>
              <a:tabLst>
                <a:tab pos="244475" algn="r"/>
                <a:tab pos="3330575" algn="r"/>
                <a:tab pos="3873500" algn="l"/>
              </a:tabLst>
            </a:pPr>
            <a:r>
              <a:rPr lang="ar-EG" sz="3600" b="1" dirty="0">
                <a:solidFill>
                  <a:srgbClr val="00B050"/>
                </a:solidFill>
                <a:cs typeface="Times New Roman" pitchFamily="18" charset="0"/>
              </a:rPr>
              <a:t>عند حل معادلات مثل </a:t>
            </a:r>
            <a:r>
              <a:rPr lang="en-US" sz="3600" b="1" dirty="0">
                <a:solidFill>
                  <a:srgbClr val="00B050"/>
                </a:solidFill>
                <a:cs typeface="Times New Roman" pitchFamily="18" charset="0"/>
              </a:rPr>
              <a:t>3x = - 27</a:t>
            </a:r>
            <a:r>
              <a:rPr lang="ar-EG" sz="3600" b="1" dirty="0">
                <a:solidFill>
                  <a:srgbClr val="00B050"/>
                </a:solidFill>
                <a:cs typeface="Times New Roman" pitchFamily="18" charset="0"/>
              </a:rPr>
              <a:t>، تستعمل العملية العكسية للضرب. كما يمكنك استعمال معكوس: الجيب أو جيب التمام أو الظل في إيجاد قياسات الزوايا.</a:t>
            </a:r>
            <a:endParaRPr lang="ar-EG" sz="4000" dirty="0">
              <a:solidFill>
                <a:srgbClr val="00B050"/>
              </a:solidFill>
            </a:endParaRPr>
          </a:p>
        </p:txBody>
      </p:sp>
    </p:spTree>
  </p:cSld>
  <p:clrMapOvr>
    <a:masterClrMapping/>
  </p:clrMapOvr>
  <p:transition>
    <p:wedge/>
    <p:sndAc>
      <p:stSnd>
        <p:snd r:embed="rId2" name="3.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hamm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0114" name="Picture 2"/>
          <p:cNvPicPr>
            <a:picLocks noChangeAspect="1" noChangeArrowheads="1"/>
          </p:cNvPicPr>
          <p:nvPr/>
        </p:nvPicPr>
        <p:blipFill>
          <a:blip r:embed="rId4" cstate="print"/>
          <a:srcRect/>
          <a:stretch>
            <a:fillRect/>
          </a:stretch>
        </p:blipFill>
        <p:spPr bwMode="auto">
          <a:xfrm>
            <a:off x="0" y="0"/>
            <a:ext cx="9144000" cy="6858000"/>
          </a:xfrm>
          <a:prstGeom prst="roundRect">
            <a:avLst>
              <a:gd name="adj" fmla="val 3590"/>
            </a:avLst>
          </a:prstGeom>
          <a:noFill/>
          <a:ln w="9525">
            <a:noFill/>
            <a:miter lim="800000"/>
            <a:headEnd/>
            <a:tailEnd/>
          </a:ln>
        </p:spPr>
      </p:pic>
    </p:spTree>
  </p:cSld>
  <p:clrMapOvr>
    <a:masterClrMapping/>
  </p:clrMapOvr>
  <p:transition>
    <p:wedge/>
    <p:sndAc>
      <p:stSnd>
        <p:snd r:embed="rId2" name="3.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withEffect">
                                  <p:stCondLst>
                                    <p:cond delay="0"/>
                                  </p:stCondLst>
                                  <p:childTnLst>
                                    <p:set>
                                      <p:cBhvr>
                                        <p:cTn id="6" dur="1" fill="hold">
                                          <p:stCondLst>
                                            <p:cond delay="0"/>
                                          </p:stCondLst>
                                        </p:cTn>
                                        <p:tgtEl>
                                          <p:spTgt spid="90114"/>
                                        </p:tgtEl>
                                        <p:attrNameLst>
                                          <p:attrName>style.visibility</p:attrName>
                                        </p:attrNameLst>
                                      </p:cBhvr>
                                      <p:to>
                                        <p:strVal val="visible"/>
                                      </p:to>
                                    </p:set>
                                    <p:animEffect transition="in" filter="plus(in)">
                                      <p:cBhvr>
                                        <p:cTn id="7" dur="500"/>
                                        <p:tgtEl>
                                          <p:spTgt spid="90114"/>
                                        </p:tgtEl>
                                      </p:cBhvr>
                                    </p:animEffect>
                                  </p:childTnLst>
                                  <p:subTnLst>
                                    <p:audio>
                                      <p:cMediaNode>
                                        <p:cTn display="0" masterRel="sameClick">
                                          <p:stCondLst>
                                            <p:cond evt="begin" delay="0">
                                              <p:tn val="5"/>
                                            </p:cond>
                                          </p:stCondLst>
                                          <p:endCondLst>
                                            <p:cond evt="onStopAudio" delay="0">
                                              <p:tgtEl>
                                                <p:sldTgt/>
                                              </p:tgtEl>
                                            </p:cond>
                                          </p:endCondLst>
                                        </p:cTn>
                                        <p:tgtEl>
                                          <p:sndTgt r:embed="rId3" name="1124 - squeaky sou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3"/>
          <p:cNvGrpSpPr>
            <a:grpSpLocks/>
          </p:cNvGrpSpPr>
          <p:nvPr/>
        </p:nvGrpSpPr>
        <p:grpSpPr bwMode="auto">
          <a:xfrm>
            <a:off x="179388" y="1773238"/>
            <a:ext cx="8750300" cy="3671887"/>
            <a:chOff x="136629" y="1962084"/>
            <a:chExt cx="7364329" cy="3358948"/>
          </a:xfrm>
        </p:grpSpPr>
        <p:sp>
          <p:nvSpPr>
            <p:cNvPr id="3" name="Round Single Corner Rectangle 12"/>
            <p:cNvSpPr/>
            <p:nvPr/>
          </p:nvSpPr>
          <p:spPr>
            <a:xfrm>
              <a:off x="285720" y="1962084"/>
              <a:ext cx="7215238" cy="3358948"/>
            </a:xfrm>
            <a:prstGeom prst="round1Rect">
              <a:avLst/>
            </a:prstGeom>
            <a:solidFill>
              <a:schemeClr val="bg1"/>
            </a:solidFill>
            <a:ln w="57150">
              <a:solidFill>
                <a:schemeClr val="tx1"/>
              </a:solidFill>
              <a:prstDash val="dash"/>
            </a:ln>
            <a:effectLst>
              <a:innerShdw blurRad="1270000">
                <a:srgbClr val="990099"/>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dirty="0"/>
            </a:p>
          </p:txBody>
        </p:sp>
        <p:sp>
          <p:nvSpPr>
            <p:cNvPr id="58374" name="TextBox 3"/>
            <p:cNvSpPr txBox="1">
              <a:spLocks noChangeArrowheads="1"/>
            </p:cNvSpPr>
            <p:nvPr/>
          </p:nvSpPr>
          <p:spPr bwMode="auto">
            <a:xfrm>
              <a:off x="136629" y="2488977"/>
              <a:ext cx="6828733" cy="2336501"/>
            </a:xfrm>
            <a:prstGeom prst="rect">
              <a:avLst/>
            </a:prstGeom>
            <a:noFill/>
            <a:ln w="9525">
              <a:noFill/>
              <a:miter lim="800000"/>
              <a:headEnd/>
              <a:tailEnd/>
            </a:ln>
          </p:spPr>
          <p:txBody>
            <a:bodyPr>
              <a:spAutoFit/>
            </a:bodyPr>
            <a:lstStyle/>
            <a:p>
              <a:pPr>
                <a:tabLst>
                  <a:tab pos="244475" algn="r"/>
                  <a:tab pos="3330575" algn="r"/>
                  <a:tab pos="3873500" algn="l"/>
                </a:tabLst>
              </a:pPr>
              <a:r>
                <a:rPr lang="ar-EG" sz="4000" b="1" dirty="0">
                  <a:solidFill>
                    <a:srgbClr val="002060"/>
                  </a:solidFill>
                  <a:cs typeface="Times New Roman" pitchFamily="18" charset="0"/>
                </a:rPr>
                <a:t>إذا علمت الجيب، أو جيب التمام أو الظل لزاوية حادة، فإنه يمكنك استعمال الحاسبة لإيجاد قياس هذه الزاوية والذي هو معكوس النسبة المثلثية المعلومة.</a:t>
              </a:r>
              <a:endParaRPr lang="ar-EG" sz="4400" dirty="0">
                <a:solidFill>
                  <a:srgbClr val="002060"/>
                </a:solidFill>
              </a:endParaRPr>
            </a:p>
          </p:txBody>
        </p:sp>
      </p:grpSp>
    </p:spTree>
  </p:cSld>
  <p:clrMapOvr>
    <a:masterClrMapping/>
  </p:clrMapOvr>
  <p:transition>
    <p:wedge/>
    <p:sndAc>
      <p:stSnd>
        <p:snd r:embed="rId2" name="3.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1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son notify.wav"/>
                                        </p:tgtEl>
                                      </p:cMediaNode>
                                    </p:audio>
                                  </p:subTnLst>
                                </p:cTn>
                              </p:par>
                              <p:par>
                                <p:cTn id="8" presetID="5"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heckerboard(across)">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1138" name="Picture 2"/>
          <p:cNvPicPr>
            <a:picLocks noChangeAspect="1" noChangeArrowheads="1"/>
          </p:cNvPicPr>
          <p:nvPr/>
        </p:nvPicPr>
        <p:blipFill>
          <a:blip r:embed="rId4"/>
          <a:srcRect/>
          <a:stretch>
            <a:fillRect/>
          </a:stretch>
        </p:blipFill>
        <p:spPr bwMode="auto">
          <a:xfrm>
            <a:off x="2540000" y="215900"/>
            <a:ext cx="4064000" cy="6308725"/>
          </a:xfrm>
          <a:prstGeom prst="rect">
            <a:avLst/>
          </a:prstGeom>
          <a:noFill/>
          <a:ln w="9525">
            <a:noFill/>
            <a:miter lim="800000"/>
            <a:headEnd/>
            <a:tailEnd/>
          </a:ln>
        </p:spPr>
      </p:pic>
    </p:spTree>
  </p:cSld>
  <p:clrMapOvr>
    <a:masterClrMapping/>
  </p:clrMapOvr>
  <p:transition>
    <p:wedge/>
    <p:sndAc>
      <p:stSnd>
        <p:snd r:embed="rId2" name="3.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91138"/>
                                        </p:tgtEl>
                                        <p:attrNameLst>
                                          <p:attrName>style.visibility</p:attrName>
                                        </p:attrNameLst>
                                      </p:cBhvr>
                                      <p:to>
                                        <p:strVal val="visible"/>
                                      </p:to>
                                    </p:set>
                                    <p:animEffect transition="in" filter="randombar(horizontal)">
                                      <p:cBhvr>
                                        <p:cTn id="7" dur="500"/>
                                        <p:tgtEl>
                                          <p:spTgt spid="91138"/>
                                        </p:tgtEl>
                                      </p:cBhvr>
                                    </p:animEffect>
                                  </p:childTnLst>
                                  <p:subTnLst>
                                    <p:audio>
                                      <p:cMediaNode>
                                        <p:cTn display="0" masterRel="sameClick">
                                          <p:stCondLst>
                                            <p:cond evt="begin" delay="0">
                                              <p:tn val="5"/>
                                            </p:cond>
                                          </p:stCondLst>
                                          <p:endCondLst>
                                            <p:cond evt="onStopAudio" delay="0">
                                              <p:tgtEl>
                                                <p:sldTgt/>
                                              </p:tgtEl>
                                            </p:cond>
                                          </p:endCondLst>
                                        </p:cTn>
                                        <p:tgtEl>
                                          <p:sndTgt r:embed="rId3" name="1049 - snare dru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
          <p:cNvGrpSpPr>
            <a:grpSpLocks/>
          </p:cNvGrpSpPr>
          <p:nvPr/>
        </p:nvGrpSpPr>
        <p:grpSpPr bwMode="auto">
          <a:xfrm>
            <a:off x="5795963" y="836613"/>
            <a:ext cx="2928937" cy="1214437"/>
            <a:chOff x="1857356" y="3286124"/>
            <a:chExt cx="4786346" cy="2962124"/>
          </a:xfrm>
        </p:grpSpPr>
        <p:sp>
          <p:nvSpPr>
            <p:cNvPr id="4" name="Cloud 2"/>
            <p:cNvSpPr/>
            <p:nvPr/>
          </p:nvSpPr>
          <p:spPr>
            <a:xfrm>
              <a:off x="2716044" y="4749762"/>
              <a:ext cx="3927658" cy="1498486"/>
            </a:xfrm>
            <a:prstGeom prst="cloud">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sz="6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Cloud 3"/>
            <p:cNvSpPr/>
            <p:nvPr/>
          </p:nvSpPr>
          <p:spPr>
            <a:xfrm>
              <a:off x="1857356" y="3286124"/>
              <a:ext cx="3927658" cy="1498486"/>
            </a:xfrm>
            <a:prstGeom prst="cloud">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sz="6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Flowchart: Punched Tape 4"/>
            <p:cNvSpPr/>
            <p:nvPr/>
          </p:nvSpPr>
          <p:spPr>
            <a:xfrm>
              <a:off x="1857356" y="3505508"/>
              <a:ext cx="4786346" cy="2214577"/>
            </a:xfrm>
            <a:prstGeom prst="flowChartPunchedTap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ar-EG" sz="6600" b="1" dirty="0"/>
                <a:t>مثال </a:t>
              </a:r>
              <a:r>
                <a:rPr lang="en-US" sz="6600" b="1" dirty="0"/>
                <a:t>5</a:t>
              </a:r>
              <a:endParaRPr lang="ar-EG" sz="6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
        <p:nvSpPr>
          <p:cNvPr id="7" name="مستطيل 6"/>
          <p:cNvSpPr>
            <a:spLocks noChangeArrowheads="1"/>
          </p:cNvSpPr>
          <p:nvPr/>
        </p:nvSpPr>
        <p:spPr bwMode="auto">
          <a:xfrm>
            <a:off x="1908175" y="2636838"/>
            <a:ext cx="5357813" cy="831850"/>
          </a:xfrm>
          <a:prstGeom prst="rect">
            <a:avLst/>
          </a:prstGeom>
          <a:noFill/>
          <a:ln w="9525">
            <a:noFill/>
            <a:miter lim="800000"/>
            <a:headEnd/>
            <a:tailEnd/>
          </a:ln>
        </p:spPr>
        <p:txBody>
          <a:bodyPr wrap="none">
            <a:spAutoFit/>
          </a:bodyPr>
          <a:lstStyle/>
          <a:p>
            <a:r>
              <a:rPr lang="ar-EG" sz="4800" b="1" dirty="0">
                <a:solidFill>
                  <a:srgbClr val="C00000"/>
                </a:solidFill>
                <a:latin typeface="Tw Cen MT" pitchFamily="34" charset="0"/>
              </a:rPr>
              <a:t>إيجاد قياس زاوية مجهولة</a:t>
            </a:r>
            <a:endParaRPr lang="en-US" sz="4800" dirty="0">
              <a:solidFill>
                <a:srgbClr val="C00000"/>
              </a:solidFill>
              <a:latin typeface="Tw Cen MT" pitchFamily="34" charset="0"/>
            </a:endParaRPr>
          </a:p>
        </p:txBody>
      </p:sp>
      <p:sp>
        <p:nvSpPr>
          <p:cNvPr id="8" name="مستطيل 7"/>
          <p:cNvSpPr>
            <a:spLocks noChangeArrowheads="1"/>
          </p:cNvSpPr>
          <p:nvPr/>
        </p:nvSpPr>
        <p:spPr bwMode="auto">
          <a:xfrm>
            <a:off x="1476375" y="4149725"/>
            <a:ext cx="6154738" cy="1322388"/>
          </a:xfrm>
          <a:prstGeom prst="rect">
            <a:avLst/>
          </a:prstGeom>
          <a:noFill/>
          <a:ln w="9525">
            <a:noFill/>
            <a:miter lim="800000"/>
            <a:headEnd/>
            <a:tailEnd/>
          </a:ln>
        </p:spPr>
        <p:txBody>
          <a:bodyPr>
            <a:spAutoFit/>
          </a:bodyPr>
          <a:lstStyle/>
          <a:p>
            <a:pPr algn="ctr"/>
            <a:r>
              <a:rPr lang="ar-EG" sz="4000" b="1" dirty="0"/>
              <a:t>أوجد قياس كلِّ زاوية مما يأتي، مقرِّبا إلى أقرب جز ٍء من عشرة.</a:t>
            </a:r>
            <a:endParaRPr lang="en-US" sz="4000" b="1" dirty="0"/>
          </a:p>
        </p:txBody>
      </p:sp>
    </p:spTree>
  </p:cSld>
  <p:clrMapOvr>
    <a:masterClrMapping/>
  </p:clrMapOvr>
  <p:transition>
    <p:wedge/>
    <p:sndAc>
      <p:stSnd>
        <p:snd r:embed="rId2" name="3.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1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0905 - pinball game why sounds.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subTnLst>
                                    <p:audio>
                                      <p:cMediaNode>
                                        <p:cTn display="0" masterRel="sameClick">
                                          <p:stCondLst>
                                            <p:cond evt="begin" delay="0">
                                              <p:tn val="10"/>
                                            </p:cond>
                                          </p:stCondLst>
                                          <p:endCondLst>
                                            <p:cond evt="onStopAudio" delay="0">
                                              <p:tgtEl>
                                                <p:sldTgt/>
                                              </p:tgtEl>
                                            </p:cond>
                                          </p:endCondLst>
                                        </p:cTn>
                                        <p:tgtEl>
                                          <p:sndTgt r:embed="rId4" name="click.wav"/>
                                        </p:tgtEl>
                                      </p:cMediaNode>
                                    </p:audio>
                                  </p:subTnLst>
                                </p:cTn>
                              </p:par>
                            </p:childTnLst>
                          </p:cTn>
                        </p:par>
                      </p:childTnLst>
                    </p:cTn>
                  </p:par>
                  <p:par>
                    <p:cTn id="13" fill="hold">
                      <p:stCondLst>
                        <p:cond delay="indefinite"/>
                      </p:stCondLst>
                      <p:childTnLst>
                        <p:par>
                          <p:cTn id="14" fill="hold">
                            <p:stCondLst>
                              <p:cond delay="0"/>
                            </p:stCondLst>
                            <p:childTnLst>
                              <p:par>
                                <p:cTn id="15" presetID="55"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strVal val="#ppt_w*0.70"/>
                                          </p:val>
                                        </p:tav>
                                        <p:tav tm="100000">
                                          <p:val>
                                            <p:strVal val="#ppt_w"/>
                                          </p:val>
                                        </p:tav>
                                      </p:tavLst>
                                    </p:anim>
                                    <p:anim calcmode="lin" valueType="num">
                                      <p:cBhvr>
                                        <p:cTn id="18" dur="1000" fill="hold"/>
                                        <p:tgtEl>
                                          <p:spTgt spid="8"/>
                                        </p:tgtEl>
                                        <p:attrNameLst>
                                          <p:attrName>ppt_h</p:attrName>
                                        </p:attrNameLst>
                                      </p:cBhvr>
                                      <p:tavLst>
                                        <p:tav tm="0">
                                          <p:val>
                                            <p:strVal val="#ppt_h"/>
                                          </p:val>
                                        </p:tav>
                                        <p:tav tm="100000">
                                          <p:val>
                                            <p:strVal val="#ppt_h"/>
                                          </p:val>
                                        </p:tav>
                                      </p:tavLst>
                                    </p:anim>
                                    <p:animEffect transition="in" filter="fade">
                                      <p:cBhvr>
                                        <p:cTn id="19" dur="1000"/>
                                        <p:tgtEl>
                                          <p:spTgt spid="8"/>
                                        </p:tgtEl>
                                      </p:cBhvr>
                                    </p:animEffect>
                                  </p:childTnLst>
                                  <p:subTnLst>
                                    <p:audio>
                                      <p:cMediaNode>
                                        <p:cTn display="0" masterRel="sameClick">
                                          <p:stCondLst>
                                            <p:cond evt="begin" delay="0">
                                              <p:tn val="15"/>
                                            </p:cond>
                                          </p:stCondLst>
                                          <p:endCondLst>
                                            <p:cond evt="onStopAudio" delay="0">
                                              <p:tgtEl>
                                                <p:sldTgt/>
                                              </p:tgtEl>
                                            </p:cond>
                                          </p:endCondLst>
                                        </p:cTn>
                                        <p:tgtEl>
                                          <p:sndTgt r:embed="rId5" name="1376 - zip sou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2227" name="Picture 3"/>
          <p:cNvPicPr>
            <a:picLocks noChangeAspect="1" noChangeArrowheads="1"/>
          </p:cNvPicPr>
          <p:nvPr/>
        </p:nvPicPr>
        <p:blipFill>
          <a:blip r:embed="rId6"/>
          <a:srcRect/>
          <a:stretch>
            <a:fillRect/>
          </a:stretch>
        </p:blipFill>
        <p:spPr bwMode="auto">
          <a:xfrm>
            <a:off x="250825" y="404813"/>
            <a:ext cx="2814638" cy="2000250"/>
          </a:xfrm>
          <a:prstGeom prst="rect">
            <a:avLst/>
          </a:prstGeom>
          <a:noFill/>
          <a:ln w="9525">
            <a:noFill/>
            <a:miter lim="800000"/>
            <a:headEnd/>
            <a:tailEnd/>
          </a:ln>
        </p:spPr>
      </p:pic>
      <p:sp>
        <p:nvSpPr>
          <p:cNvPr id="52225" name="Rectangle 1"/>
          <p:cNvSpPr>
            <a:spLocks noChangeArrowheads="1"/>
          </p:cNvSpPr>
          <p:nvPr/>
        </p:nvSpPr>
        <p:spPr bwMode="auto">
          <a:xfrm>
            <a:off x="7165975" y="404813"/>
            <a:ext cx="1641475" cy="646112"/>
          </a:xfrm>
          <a:prstGeom prst="rect">
            <a:avLst/>
          </a:prstGeom>
          <a:noFill/>
          <a:ln w="9525">
            <a:noFill/>
            <a:miter lim="800000"/>
            <a:headEnd/>
            <a:tailEnd/>
          </a:ln>
        </p:spPr>
        <p:txBody>
          <a:bodyPr wrap="none" anchor="ctr">
            <a:spAutoFit/>
          </a:bodyPr>
          <a:lstStyle/>
          <a:p>
            <a:pPr>
              <a:tabLst>
                <a:tab pos="244475" algn="r"/>
                <a:tab pos="3330575" algn="r"/>
                <a:tab pos="3873500" algn="l"/>
              </a:tabLst>
            </a:pPr>
            <a:r>
              <a:rPr lang="en-US" sz="3600" b="1" dirty="0">
                <a:cs typeface="Times New Roman" pitchFamily="18" charset="0"/>
              </a:rPr>
              <a:t>(a</a:t>
            </a:r>
            <a:r>
              <a:rPr lang="ar-EG" sz="3600" b="1" dirty="0">
                <a:cs typeface="Times New Roman" pitchFamily="18" charset="0"/>
              </a:rPr>
              <a:t>  </a:t>
            </a:r>
            <a:r>
              <a:rPr lang="ar-EG" sz="3600" b="1" dirty="0">
                <a:cs typeface="Times New Roman" pitchFamily="18" charset="0"/>
                <a:sym typeface="Symbol" pitchFamily="18" charset="2"/>
              </a:rPr>
              <a:t></a:t>
            </a:r>
            <a:r>
              <a:rPr lang="en-US" sz="3600" b="1" dirty="0">
                <a:cs typeface="Times New Roman" pitchFamily="18" charset="0"/>
                <a:sym typeface="Symbol" pitchFamily="18" charset="2"/>
              </a:rPr>
              <a:t> </a:t>
            </a:r>
            <a:r>
              <a:rPr lang="en-US" sz="3600" b="1" dirty="0">
                <a:cs typeface="Times New Roman" pitchFamily="18" charset="0"/>
              </a:rPr>
              <a:t>N</a:t>
            </a:r>
            <a:endParaRPr lang="en-US" sz="4000" dirty="0"/>
          </a:p>
        </p:txBody>
      </p:sp>
      <p:sp>
        <p:nvSpPr>
          <p:cNvPr id="52226" name="Rectangle 2"/>
          <p:cNvSpPr>
            <a:spLocks noChangeArrowheads="1"/>
          </p:cNvSpPr>
          <p:nvPr/>
        </p:nvSpPr>
        <p:spPr bwMode="auto">
          <a:xfrm>
            <a:off x="1763713" y="1268413"/>
            <a:ext cx="6991350" cy="1077912"/>
          </a:xfrm>
          <a:prstGeom prst="rect">
            <a:avLst/>
          </a:prstGeom>
          <a:noFill/>
          <a:ln w="9525">
            <a:noFill/>
            <a:miter lim="800000"/>
            <a:headEnd/>
            <a:tailEnd/>
          </a:ln>
        </p:spPr>
        <p:txBody>
          <a:bodyPr anchor="ctr">
            <a:spAutoFit/>
          </a:bodyPr>
          <a:lstStyle/>
          <a:p>
            <a:pPr>
              <a:tabLst>
                <a:tab pos="244475" algn="r"/>
                <a:tab pos="3330575" algn="r"/>
                <a:tab pos="3873500" algn="l"/>
              </a:tabLst>
            </a:pPr>
            <a:r>
              <a:rPr lang="ar-EG" sz="3200" b="1" dirty="0">
                <a:cs typeface="Times New Roman" pitchFamily="18" charset="0"/>
              </a:rPr>
              <a:t>بما أنك تعرف طول الضلع المقابل للزاوية </a:t>
            </a:r>
            <a:r>
              <a:rPr lang="en-US" sz="3200" b="1" dirty="0">
                <a:cs typeface="Times New Roman" pitchFamily="18" charset="0"/>
              </a:rPr>
              <a:t>N</a:t>
            </a:r>
            <a:r>
              <a:rPr lang="ar-EG" sz="3200" b="1" dirty="0">
                <a:cs typeface="Times New Roman" pitchFamily="18" charset="0"/>
              </a:rPr>
              <a:t> وطول الوتر. استعمل دالة الجيب.</a:t>
            </a:r>
            <a:endParaRPr lang="ar-EG" sz="3600" dirty="0"/>
          </a:p>
        </p:txBody>
      </p:sp>
      <p:pic>
        <p:nvPicPr>
          <p:cNvPr id="61453" name="Picture 13"/>
          <p:cNvPicPr>
            <a:picLocks noChangeAspect="1" noChangeArrowheads="1"/>
          </p:cNvPicPr>
          <p:nvPr/>
        </p:nvPicPr>
        <p:blipFill>
          <a:blip r:embed="rId7"/>
          <a:srcRect/>
          <a:stretch>
            <a:fillRect/>
          </a:stretch>
        </p:blipFill>
        <p:spPr bwMode="auto">
          <a:xfrm>
            <a:off x="2411413" y="2636838"/>
            <a:ext cx="6264275" cy="1270000"/>
          </a:xfrm>
          <a:prstGeom prst="rect">
            <a:avLst/>
          </a:prstGeom>
          <a:noFill/>
          <a:ln w="9525">
            <a:noFill/>
            <a:miter lim="800000"/>
            <a:headEnd/>
            <a:tailEnd/>
          </a:ln>
        </p:spPr>
      </p:pic>
      <p:pic>
        <p:nvPicPr>
          <p:cNvPr id="61454" name="Picture 14"/>
          <p:cNvPicPr>
            <a:picLocks noChangeAspect="1" noChangeArrowheads="1"/>
          </p:cNvPicPr>
          <p:nvPr/>
        </p:nvPicPr>
        <p:blipFill>
          <a:blip r:embed="rId8"/>
          <a:srcRect/>
          <a:stretch>
            <a:fillRect/>
          </a:stretch>
        </p:blipFill>
        <p:spPr bwMode="auto">
          <a:xfrm>
            <a:off x="2195513" y="4005263"/>
            <a:ext cx="6124575" cy="1162050"/>
          </a:xfrm>
          <a:prstGeom prst="rect">
            <a:avLst/>
          </a:prstGeom>
          <a:noFill/>
          <a:ln w="9525">
            <a:noFill/>
            <a:miter lim="800000"/>
            <a:headEnd/>
            <a:tailEnd/>
          </a:ln>
        </p:spPr>
      </p:pic>
      <p:pic>
        <p:nvPicPr>
          <p:cNvPr id="61455" name="Picture 15"/>
          <p:cNvPicPr>
            <a:picLocks noChangeAspect="1" noChangeArrowheads="1"/>
          </p:cNvPicPr>
          <p:nvPr/>
        </p:nvPicPr>
        <p:blipFill>
          <a:blip r:embed="rId9"/>
          <a:srcRect/>
          <a:stretch>
            <a:fillRect/>
          </a:stretch>
        </p:blipFill>
        <p:spPr bwMode="auto">
          <a:xfrm>
            <a:off x="1331913" y="5373688"/>
            <a:ext cx="7086600" cy="962025"/>
          </a:xfrm>
          <a:prstGeom prst="rect">
            <a:avLst/>
          </a:prstGeom>
          <a:noFill/>
          <a:ln w="9525">
            <a:noFill/>
            <a:miter lim="800000"/>
            <a:headEnd/>
            <a:tailEnd/>
          </a:ln>
        </p:spPr>
      </p:pic>
    </p:spTree>
  </p:cSld>
  <p:clrMapOvr>
    <a:masterClrMapping/>
  </p:clrMapOvr>
  <p:transition>
    <p:wedge/>
    <p:sndAc>
      <p:stSnd>
        <p:snd r:embed="rId2" name="3.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grpId="0" nodeType="withEffect">
                                  <p:stCondLst>
                                    <p:cond delay="0"/>
                                  </p:stCondLst>
                                  <p:childTnLst>
                                    <p:set>
                                      <p:cBhvr>
                                        <p:cTn id="6" dur="1" fill="hold">
                                          <p:stCondLst>
                                            <p:cond delay="0"/>
                                          </p:stCondLst>
                                        </p:cTn>
                                        <p:tgtEl>
                                          <p:spTgt spid="52225"/>
                                        </p:tgtEl>
                                        <p:attrNameLst>
                                          <p:attrName>style.visibility</p:attrName>
                                        </p:attrNameLst>
                                      </p:cBhvr>
                                      <p:to>
                                        <p:strVal val="visible"/>
                                      </p:to>
                                    </p:set>
                                    <p:anim calcmode="lin" valueType="num">
                                      <p:cBhvr>
                                        <p:cTn id="7" dur="1000" fill="hold"/>
                                        <p:tgtEl>
                                          <p:spTgt spid="52225"/>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52225"/>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52225"/>
                                        </p:tgtEl>
                                        <p:attrNameLst>
                                          <p:attrName>ppt_y</p:attrName>
                                        </p:attrNameLst>
                                      </p:cBhvr>
                                      <p:tavLst>
                                        <p:tav tm="0">
                                          <p:val>
                                            <p:strVal val="#ppt_y"/>
                                          </p:val>
                                        </p:tav>
                                        <p:tav tm="100000">
                                          <p:val>
                                            <p:strVal val="#ppt_y"/>
                                          </p:val>
                                        </p:tav>
                                      </p:tavLst>
                                    </p:anim>
                                    <p:animEffect transition="in" filter="fade">
                                      <p:cBhvr>
                                        <p:cTn id="10" dur="1000"/>
                                        <p:tgtEl>
                                          <p:spTgt spid="52225"/>
                                        </p:tgtEl>
                                      </p:cBhvr>
                                    </p:animEffect>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par>
                                <p:cTn id="11" presetID="48" presetClass="entr" presetSubtype="0" accel="50000" fill="hold" nodeType="withEffect">
                                  <p:stCondLst>
                                    <p:cond delay="0"/>
                                  </p:stCondLst>
                                  <p:childTnLst>
                                    <p:set>
                                      <p:cBhvr>
                                        <p:cTn id="12" dur="1" fill="hold">
                                          <p:stCondLst>
                                            <p:cond delay="0"/>
                                          </p:stCondLst>
                                        </p:cTn>
                                        <p:tgtEl>
                                          <p:spTgt spid="52227"/>
                                        </p:tgtEl>
                                        <p:attrNameLst>
                                          <p:attrName>style.visibility</p:attrName>
                                        </p:attrNameLst>
                                      </p:cBhvr>
                                      <p:to>
                                        <p:strVal val="visible"/>
                                      </p:to>
                                    </p:set>
                                    <p:anim calcmode="lin" valueType="num">
                                      <p:cBhvr>
                                        <p:cTn id="13" dur="1000" fill="hold"/>
                                        <p:tgtEl>
                                          <p:spTgt spid="52227"/>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4" dur="1000" fill="hold"/>
                                        <p:tgtEl>
                                          <p:spTgt spid="52227"/>
                                        </p:tgtEl>
                                        <p:attrNameLst>
                                          <p:attrName>ppt_x</p:attrName>
                                        </p:attrNameLst>
                                      </p:cBhvr>
                                      <p:tavLst>
                                        <p:tav tm="0">
                                          <p:val>
                                            <p:fltVal val="-1"/>
                                          </p:val>
                                        </p:tav>
                                        <p:tav tm="50000">
                                          <p:val>
                                            <p:fltVal val="0.95"/>
                                          </p:val>
                                        </p:tav>
                                        <p:tav tm="100000">
                                          <p:val>
                                            <p:strVal val="#ppt_x"/>
                                          </p:val>
                                        </p:tav>
                                      </p:tavLst>
                                    </p:anim>
                                    <p:anim calcmode="lin" valueType="num">
                                      <p:cBhvr>
                                        <p:cTn id="15" dur="1000" fill="hold"/>
                                        <p:tgtEl>
                                          <p:spTgt spid="52227"/>
                                        </p:tgtEl>
                                        <p:attrNameLst>
                                          <p:attrName>ppt_y</p:attrName>
                                        </p:attrNameLst>
                                      </p:cBhvr>
                                      <p:tavLst>
                                        <p:tav tm="0">
                                          <p:val>
                                            <p:strVal val="#ppt_y"/>
                                          </p:val>
                                        </p:tav>
                                        <p:tav tm="100000">
                                          <p:val>
                                            <p:strVal val="#ppt_y"/>
                                          </p:val>
                                        </p:tav>
                                      </p:tavLst>
                                    </p:anim>
                                    <p:animEffect transition="in" filter="fade">
                                      <p:cBhvr>
                                        <p:cTn id="16" dur="1000"/>
                                        <p:tgtEl>
                                          <p:spTgt spid="52227"/>
                                        </p:tgtEl>
                                      </p:cBhvr>
                                    </p:animEffect>
                                  </p:childTnLst>
                                </p:cTn>
                              </p:par>
                            </p:childTnLst>
                          </p:cTn>
                        </p:par>
                      </p:childTnLst>
                    </p:cTn>
                  </p:par>
                  <p:par>
                    <p:cTn id="17" fill="hold">
                      <p:stCondLst>
                        <p:cond delay="indefinite"/>
                      </p:stCondLst>
                      <p:childTnLst>
                        <p:par>
                          <p:cTn id="18" fill="hold">
                            <p:stCondLst>
                              <p:cond delay="0"/>
                            </p:stCondLst>
                            <p:childTnLst>
                              <p:par>
                                <p:cTn id="19" presetID="49" presetClass="entr" presetSubtype="0" decel="100000" fill="hold" grpId="0" nodeType="clickEffect">
                                  <p:stCondLst>
                                    <p:cond delay="0"/>
                                  </p:stCondLst>
                                  <p:childTnLst>
                                    <p:set>
                                      <p:cBhvr>
                                        <p:cTn id="20" dur="1" fill="hold">
                                          <p:stCondLst>
                                            <p:cond delay="0"/>
                                          </p:stCondLst>
                                        </p:cTn>
                                        <p:tgtEl>
                                          <p:spTgt spid="52226"/>
                                        </p:tgtEl>
                                        <p:attrNameLst>
                                          <p:attrName>style.visibility</p:attrName>
                                        </p:attrNameLst>
                                      </p:cBhvr>
                                      <p:to>
                                        <p:strVal val="visible"/>
                                      </p:to>
                                    </p:set>
                                    <p:anim calcmode="lin" valueType="num">
                                      <p:cBhvr>
                                        <p:cTn id="21" dur="1000" fill="hold"/>
                                        <p:tgtEl>
                                          <p:spTgt spid="52226"/>
                                        </p:tgtEl>
                                        <p:attrNameLst>
                                          <p:attrName>ppt_w</p:attrName>
                                        </p:attrNameLst>
                                      </p:cBhvr>
                                      <p:tavLst>
                                        <p:tav tm="0">
                                          <p:val>
                                            <p:fltVal val="0"/>
                                          </p:val>
                                        </p:tav>
                                        <p:tav tm="100000">
                                          <p:val>
                                            <p:strVal val="#ppt_w"/>
                                          </p:val>
                                        </p:tav>
                                      </p:tavLst>
                                    </p:anim>
                                    <p:anim calcmode="lin" valueType="num">
                                      <p:cBhvr>
                                        <p:cTn id="22" dur="1000" fill="hold"/>
                                        <p:tgtEl>
                                          <p:spTgt spid="52226"/>
                                        </p:tgtEl>
                                        <p:attrNameLst>
                                          <p:attrName>ppt_h</p:attrName>
                                        </p:attrNameLst>
                                      </p:cBhvr>
                                      <p:tavLst>
                                        <p:tav tm="0">
                                          <p:val>
                                            <p:fltVal val="0"/>
                                          </p:val>
                                        </p:tav>
                                        <p:tav tm="100000">
                                          <p:val>
                                            <p:strVal val="#ppt_h"/>
                                          </p:val>
                                        </p:tav>
                                      </p:tavLst>
                                    </p:anim>
                                    <p:anim calcmode="lin" valueType="num">
                                      <p:cBhvr>
                                        <p:cTn id="23" dur="1000" fill="hold"/>
                                        <p:tgtEl>
                                          <p:spTgt spid="52226"/>
                                        </p:tgtEl>
                                        <p:attrNameLst>
                                          <p:attrName>style.rotation</p:attrName>
                                        </p:attrNameLst>
                                      </p:cBhvr>
                                      <p:tavLst>
                                        <p:tav tm="0">
                                          <p:val>
                                            <p:fltVal val="360"/>
                                          </p:val>
                                        </p:tav>
                                        <p:tav tm="100000">
                                          <p:val>
                                            <p:fltVal val="0"/>
                                          </p:val>
                                        </p:tav>
                                      </p:tavLst>
                                    </p:anim>
                                    <p:animEffect transition="in" filter="fade">
                                      <p:cBhvr>
                                        <p:cTn id="24" dur="1000"/>
                                        <p:tgtEl>
                                          <p:spTgt spid="52226"/>
                                        </p:tgtEl>
                                      </p:cBhvr>
                                    </p:animEffect>
                                  </p:childTnLst>
                                  <p:subTnLst>
                                    <p:audio>
                                      <p:cMediaNode>
                                        <p:cTn display="0" masterRel="sameClick">
                                          <p:stCondLst>
                                            <p:cond evt="begin" delay="0">
                                              <p:tn val="19"/>
                                            </p:cond>
                                          </p:stCondLst>
                                          <p:endCondLst>
                                            <p:cond evt="onStopAudio" delay="0">
                                              <p:tgtEl>
                                                <p:sldTgt/>
                                              </p:tgtEl>
                                            </p:cond>
                                          </p:endCondLst>
                                        </p:cTn>
                                        <p:tgtEl>
                                          <p:sndTgt r:embed="rId4" name="0926 - plink woo.wav"/>
                                        </p:tgtEl>
                                      </p:cMediaNode>
                                    </p:audio>
                                  </p:subTnLst>
                                </p:cTn>
                              </p:par>
                            </p:childTnLst>
                          </p:cTn>
                        </p:par>
                      </p:childTnLst>
                    </p:cTn>
                  </p:par>
                  <p:par>
                    <p:cTn id="25" fill="hold">
                      <p:stCondLst>
                        <p:cond delay="indefinite"/>
                      </p:stCondLst>
                      <p:childTnLst>
                        <p:par>
                          <p:cTn id="26" fill="hold">
                            <p:stCondLst>
                              <p:cond delay="0"/>
                            </p:stCondLst>
                            <p:childTnLst>
                              <p:par>
                                <p:cTn id="27" presetID="50" presetClass="entr" presetSubtype="0" decel="100000" fill="hold" nodeType="clickEffect">
                                  <p:stCondLst>
                                    <p:cond delay="0"/>
                                  </p:stCondLst>
                                  <p:childTnLst>
                                    <p:set>
                                      <p:cBhvr>
                                        <p:cTn id="28" dur="1" fill="hold">
                                          <p:stCondLst>
                                            <p:cond delay="0"/>
                                          </p:stCondLst>
                                        </p:cTn>
                                        <p:tgtEl>
                                          <p:spTgt spid="61453"/>
                                        </p:tgtEl>
                                        <p:attrNameLst>
                                          <p:attrName>style.visibility</p:attrName>
                                        </p:attrNameLst>
                                      </p:cBhvr>
                                      <p:to>
                                        <p:strVal val="visible"/>
                                      </p:to>
                                    </p:set>
                                    <p:anim calcmode="lin" valueType="num">
                                      <p:cBhvr>
                                        <p:cTn id="29" dur="1000" fill="hold"/>
                                        <p:tgtEl>
                                          <p:spTgt spid="61453"/>
                                        </p:tgtEl>
                                        <p:attrNameLst>
                                          <p:attrName>ppt_w</p:attrName>
                                        </p:attrNameLst>
                                      </p:cBhvr>
                                      <p:tavLst>
                                        <p:tav tm="0">
                                          <p:val>
                                            <p:strVal val="#ppt_w+.3"/>
                                          </p:val>
                                        </p:tav>
                                        <p:tav tm="100000">
                                          <p:val>
                                            <p:strVal val="#ppt_w"/>
                                          </p:val>
                                        </p:tav>
                                      </p:tavLst>
                                    </p:anim>
                                    <p:anim calcmode="lin" valueType="num">
                                      <p:cBhvr>
                                        <p:cTn id="30" dur="1000" fill="hold"/>
                                        <p:tgtEl>
                                          <p:spTgt spid="61453"/>
                                        </p:tgtEl>
                                        <p:attrNameLst>
                                          <p:attrName>ppt_h</p:attrName>
                                        </p:attrNameLst>
                                      </p:cBhvr>
                                      <p:tavLst>
                                        <p:tav tm="0">
                                          <p:val>
                                            <p:strVal val="#ppt_h"/>
                                          </p:val>
                                        </p:tav>
                                        <p:tav tm="100000">
                                          <p:val>
                                            <p:strVal val="#ppt_h"/>
                                          </p:val>
                                        </p:tav>
                                      </p:tavLst>
                                    </p:anim>
                                    <p:animEffect transition="in" filter="fade">
                                      <p:cBhvr>
                                        <p:cTn id="31" dur="1000"/>
                                        <p:tgtEl>
                                          <p:spTgt spid="61453"/>
                                        </p:tgtEl>
                                      </p:cBhvr>
                                    </p:animEffect>
                                  </p:childTnLst>
                                  <p:subTnLst>
                                    <p:audio>
                                      <p:cMediaNode>
                                        <p:cTn display="0" masterRel="sameClick">
                                          <p:stCondLst>
                                            <p:cond evt="begin" delay="0">
                                              <p:tn val="27"/>
                                            </p:cond>
                                          </p:stCondLst>
                                          <p:endCondLst>
                                            <p:cond evt="onStopAudio" delay="0">
                                              <p:tgtEl>
                                                <p:sldTgt/>
                                              </p:tgtEl>
                                            </p:cond>
                                          </p:endCondLst>
                                        </p:cTn>
                                        <p:tgtEl>
                                          <p:sndTgt r:embed="rId5" name="صهيل.wav"/>
                                        </p:tgtEl>
                                      </p:cMediaNode>
                                    </p:audio>
                                  </p:subTnLst>
                                </p:cTn>
                              </p:par>
                            </p:childTnLst>
                          </p:cTn>
                        </p:par>
                      </p:childTnLst>
                    </p:cTn>
                  </p:par>
                  <p:par>
                    <p:cTn id="32" fill="hold">
                      <p:stCondLst>
                        <p:cond delay="indefinite"/>
                      </p:stCondLst>
                      <p:childTnLst>
                        <p:par>
                          <p:cTn id="33" fill="hold">
                            <p:stCondLst>
                              <p:cond delay="0"/>
                            </p:stCondLst>
                            <p:childTnLst>
                              <p:par>
                                <p:cTn id="34" presetID="50" presetClass="entr" presetSubtype="0" decel="100000" fill="hold" nodeType="clickEffect">
                                  <p:stCondLst>
                                    <p:cond delay="0"/>
                                  </p:stCondLst>
                                  <p:childTnLst>
                                    <p:set>
                                      <p:cBhvr>
                                        <p:cTn id="35" dur="1" fill="hold">
                                          <p:stCondLst>
                                            <p:cond delay="0"/>
                                          </p:stCondLst>
                                        </p:cTn>
                                        <p:tgtEl>
                                          <p:spTgt spid="61454"/>
                                        </p:tgtEl>
                                        <p:attrNameLst>
                                          <p:attrName>style.visibility</p:attrName>
                                        </p:attrNameLst>
                                      </p:cBhvr>
                                      <p:to>
                                        <p:strVal val="visible"/>
                                      </p:to>
                                    </p:set>
                                    <p:anim calcmode="lin" valueType="num">
                                      <p:cBhvr>
                                        <p:cTn id="36" dur="1000" fill="hold"/>
                                        <p:tgtEl>
                                          <p:spTgt spid="61454"/>
                                        </p:tgtEl>
                                        <p:attrNameLst>
                                          <p:attrName>ppt_w</p:attrName>
                                        </p:attrNameLst>
                                      </p:cBhvr>
                                      <p:tavLst>
                                        <p:tav tm="0">
                                          <p:val>
                                            <p:strVal val="#ppt_w+.3"/>
                                          </p:val>
                                        </p:tav>
                                        <p:tav tm="100000">
                                          <p:val>
                                            <p:strVal val="#ppt_w"/>
                                          </p:val>
                                        </p:tav>
                                      </p:tavLst>
                                    </p:anim>
                                    <p:anim calcmode="lin" valueType="num">
                                      <p:cBhvr>
                                        <p:cTn id="37" dur="1000" fill="hold"/>
                                        <p:tgtEl>
                                          <p:spTgt spid="61454"/>
                                        </p:tgtEl>
                                        <p:attrNameLst>
                                          <p:attrName>ppt_h</p:attrName>
                                        </p:attrNameLst>
                                      </p:cBhvr>
                                      <p:tavLst>
                                        <p:tav tm="0">
                                          <p:val>
                                            <p:strVal val="#ppt_h"/>
                                          </p:val>
                                        </p:tav>
                                        <p:tav tm="100000">
                                          <p:val>
                                            <p:strVal val="#ppt_h"/>
                                          </p:val>
                                        </p:tav>
                                      </p:tavLst>
                                    </p:anim>
                                    <p:animEffect transition="in" filter="fade">
                                      <p:cBhvr>
                                        <p:cTn id="38" dur="1000"/>
                                        <p:tgtEl>
                                          <p:spTgt spid="61454"/>
                                        </p:tgtEl>
                                      </p:cBhvr>
                                    </p:animEffect>
                                  </p:childTnLst>
                                  <p:subTnLst>
                                    <p:audio>
                                      <p:cMediaNode>
                                        <p:cTn display="0" masterRel="sameClick">
                                          <p:stCondLst>
                                            <p:cond evt="begin" delay="0">
                                              <p:tn val="34"/>
                                            </p:cond>
                                          </p:stCondLst>
                                          <p:endCondLst>
                                            <p:cond evt="onStopAudio" delay="0">
                                              <p:tgtEl>
                                                <p:sldTgt/>
                                              </p:tgtEl>
                                            </p:cond>
                                          </p:endCondLst>
                                        </p:cTn>
                                        <p:tgtEl>
                                          <p:sndTgt r:embed="rId5" name="صهيل.wav"/>
                                        </p:tgtEl>
                                      </p:cMediaNode>
                                    </p:audio>
                                  </p:subTnLst>
                                </p:cTn>
                              </p:par>
                            </p:childTnLst>
                          </p:cTn>
                        </p:par>
                      </p:childTnLst>
                    </p:cTn>
                  </p:par>
                  <p:par>
                    <p:cTn id="39" fill="hold">
                      <p:stCondLst>
                        <p:cond delay="indefinite"/>
                      </p:stCondLst>
                      <p:childTnLst>
                        <p:par>
                          <p:cTn id="40" fill="hold">
                            <p:stCondLst>
                              <p:cond delay="0"/>
                            </p:stCondLst>
                            <p:childTnLst>
                              <p:par>
                                <p:cTn id="41" presetID="50" presetClass="entr" presetSubtype="0" decel="100000" fill="hold" nodeType="clickEffect">
                                  <p:stCondLst>
                                    <p:cond delay="0"/>
                                  </p:stCondLst>
                                  <p:childTnLst>
                                    <p:set>
                                      <p:cBhvr>
                                        <p:cTn id="42" dur="1" fill="hold">
                                          <p:stCondLst>
                                            <p:cond delay="0"/>
                                          </p:stCondLst>
                                        </p:cTn>
                                        <p:tgtEl>
                                          <p:spTgt spid="61455"/>
                                        </p:tgtEl>
                                        <p:attrNameLst>
                                          <p:attrName>style.visibility</p:attrName>
                                        </p:attrNameLst>
                                      </p:cBhvr>
                                      <p:to>
                                        <p:strVal val="visible"/>
                                      </p:to>
                                    </p:set>
                                    <p:anim calcmode="lin" valueType="num">
                                      <p:cBhvr>
                                        <p:cTn id="43" dur="1000" fill="hold"/>
                                        <p:tgtEl>
                                          <p:spTgt spid="61455"/>
                                        </p:tgtEl>
                                        <p:attrNameLst>
                                          <p:attrName>ppt_w</p:attrName>
                                        </p:attrNameLst>
                                      </p:cBhvr>
                                      <p:tavLst>
                                        <p:tav tm="0">
                                          <p:val>
                                            <p:strVal val="#ppt_w+.3"/>
                                          </p:val>
                                        </p:tav>
                                        <p:tav tm="100000">
                                          <p:val>
                                            <p:strVal val="#ppt_w"/>
                                          </p:val>
                                        </p:tav>
                                      </p:tavLst>
                                    </p:anim>
                                    <p:anim calcmode="lin" valueType="num">
                                      <p:cBhvr>
                                        <p:cTn id="44" dur="1000" fill="hold"/>
                                        <p:tgtEl>
                                          <p:spTgt spid="61455"/>
                                        </p:tgtEl>
                                        <p:attrNameLst>
                                          <p:attrName>ppt_h</p:attrName>
                                        </p:attrNameLst>
                                      </p:cBhvr>
                                      <p:tavLst>
                                        <p:tav tm="0">
                                          <p:val>
                                            <p:strVal val="#ppt_h"/>
                                          </p:val>
                                        </p:tav>
                                        <p:tav tm="100000">
                                          <p:val>
                                            <p:strVal val="#ppt_h"/>
                                          </p:val>
                                        </p:tav>
                                      </p:tavLst>
                                    </p:anim>
                                    <p:animEffect transition="in" filter="fade">
                                      <p:cBhvr>
                                        <p:cTn id="45" dur="1000"/>
                                        <p:tgtEl>
                                          <p:spTgt spid="61455"/>
                                        </p:tgtEl>
                                      </p:cBhvr>
                                    </p:animEffect>
                                  </p:childTnLst>
                                  <p:subTnLst>
                                    <p:audio>
                                      <p:cMediaNode>
                                        <p:cTn display="0" masterRel="sameClick">
                                          <p:stCondLst>
                                            <p:cond evt="begin" delay="0">
                                              <p:tn val="41"/>
                                            </p:cond>
                                          </p:stCondLst>
                                          <p:endCondLst>
                                            <p:cond evt="onStopAudio" delay="0">
                                              <p:tgtEl>
                                                <p:sldTgt/>
                                              </p:tgtEl>
                                            </p:cond>
                                          </p:endCondLst>
                                        </p:cTn>
                                        <p:tgtEl>
                                          <p:sndTgt r:embed="rId5" name="صهيل.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5" grpId="0"/>
      <p:bldP spid="52226" grpId="0"/>
    </p:bld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7" name="Rectangle 1"/>
          <p:cNvSpPr>
            <a:spLocks noChangeArrowheads="1"/>
          </p:cNvSpPr>
          <p:nvPr/>
        </p:nvSpPr>
        <p:spPr bwMode="auto">
          <a:xfrm>
            <a:off x="7153275" y="476250"/>
            <a:ext cx="1679575" cy="646113"/>
          </a:xfrm>
          <a:prstGeom prst="rect">
            <a:avLst/>
          </a:prstGeom>
          <a:noFill/>
          <a:ln w="9525">
            <a:noFill/>
            <a:miter lim="800000"/>
            <a:headEnd/>
            <a:tailEnd/>
          </a:ln>
        </p:spPr>
        <p:txBody>
          <a:bodyPr wrap="none" anchor="ctr">
            <a:spAutoFit/>
          </a:bodyPr>
          <a:lstStyle/>
          <a:p>
            <a:pPr>
              <a:tabLst>
                <a:tab pos="244475" algn="r"/>
                <a:tab pos="3330575" algn="r"/>
                <a:tab pos="3873500" algn="l"/>
              </a:tabLst>
            </a:pPr>
            <a:r>
              <a:rPr lang="en-GB" sz="3600" b="1" dirty="0">
                <a:cs typeface="Times New Roman" pitchFamily="18" charset="0"/>
              </a:rPr>
              <a:t>(b</a:t>
            </a:r>
            <a:r>
              <a:rPr lang="ar-EG" sz="3600" b="1" dirty="0">
                <a:cs typeface="Times New Roman" pitchFamily="18" charset="0"/>
              </a:rPr>
              <a:t> </a:t>
            </a:r>
            <a:r>
              <a:rPr lang="en-US" sz="3600" b="1" dirty="0">
                <a:cs typeface="Times New Roman" pitchFamily="18" charset="0"/>
              </a:rPr>
              <a:t> </a:t>
            </a:r>
            <a:r>
              <a:rPr lang="en-US" sz="3600" b="1" dirty="0">
                <a:cs typeface="Times New Roman" pitchFamily="18" charset="0"/>
                <a:sym typeface="Symbol" pitchFamily="18" charset="2"/>
              </a:rPr>
              <a:t> </a:t>
            </a:r>
            <a:r>
              <a:rPr lang="en-US" sz="3600" b="1" dirty="0">
                <a:cs typeface="Times New Roman" pitchFamily="18" charset="0"/>
              </a:rPr>
              <a:t>B</a:t>
            </a:r>
            <a:endParaRPr lang="en-US" sz="4000" dirty="0"/>
          </a:p>
        </p:txBody>
      </p:sp>
      <p:pic>
        <p:nvPicPr>
          <p:cNvPr id="50178" name="Picture 2"/>
          <p:cNvPicPr>
            <a:picLocks noChangeAspect="1" noChangeArrowheads="1"/>
          </p:cNvPicPr>
          <p:nvPr/>
        </p:nvPicPr>
        <p:blipFill>
          <a:blip r:embed="rId8"/>
          <a:srcRect/>
          <a:stretch>
            <a:fillRect/>
          </a:stretch>
        </p:blipFill>
        <p:spPr bwMode="auto">
          <a:xfrm>
            <a:off x="1331913" y="404813"/>
            <a:ext cx="2105025" cy="2809875"/>
          </a:xfrm>
          <a:prstGeom prst="rect">
            <a:avLst/>
          </a:prstGeom>
          <a:noFill/>
          <a:ln w="9525">
            <a:noFill/>
            <a:miter lim="800000"/>
            <a:headEnd/>
            <a:tailEnd/>
          </a:ln>
        </p:spPr>
      </p:pic>
      <p:sp>
        <p:nvSpPr>
          <p:cNvPr id="50179" name="Rectangle 3"/>
          <p:cNvSpPr>
            <a:spLocks noChangeArrowheads="1"/>
          </p:cNvSpPr>
          <p:nvPr/>
        </p:nvSpPr>
        <p:spPr bwMode="auto">
          <a:xfrm>
            <a:off x="4956175" y="1354138"/>
            <a:ext cx="3759200" cy="646112"/>
          </a:xfrm>
          <a:prstGeom prst="rect">
            <a:avLst/>
          </a:prstGeom>
          <a:noFill/>
          <a:ln w="9525">
            <a:noFill/>
            <a:miter lim="800000"/>
            <a:headEnd/>
            <a:tailEnd/>
          </a:ln>
        </p:spPr>
        <p:txBody>
          <a:bodyPr wrap="none" anchor="ctr">
            <a:spAutoFit/>
          </a:bodyPr>
          <a:lstStyle/>
          <a:p>
            <a:pPr>
              <a:tabLst>
                <a:tab pos="244475" algn="r"/>
                <a:tab pos="3330575" algn="r"/>
                <a:tab pos="3873500" algn="l"/>
              </a:tabLst>
            </a:pPr>
            <a:r>
              <a:rPr lang="ar-EG" sz="3600" b="1" dirty="0">
                <a:solidFill>
                  <a:srgbClr val="FF0000"/>
                </a:solidFill>
                <a:cs typeface="Times New Roman" pitchFamily="18" charset="0"/>
              </a:rPr>
              <a:t>استعمل دالة جيب التمام</a:t>
            </a:r>
            <a:r>
              <a:rPr lang="en-US" sz="3600" b="1" dirty="0">
                <a:solidFill>
                  <a:srgbClr val="FF0000"/>
                </a:solidFill>
                <a:cs typeface="Times New Roman" pitchFamily="18" charset="0"/>
              </a:rPr>
              <a:t>.</a:t>
            </a:r>
            <a:endParaRPr lang="ar-EG" sz="4000" dirty="0">
              <a:solidFill>
                <a:srgbClr val="FF0000"/>
              </a:solidFill>
            </a:endParaRPr>
          </a:p>
        </p:txBody>
      </p:sp>
      <p:sp>
        <p:nvSpPr>
          <p:cNvPr id="9" name="مستطيل 8"/>
          <p:cNvSpPr>
            <a:spLocks noChangeArrowheads="1"/>
          </p:cNvSpPr>
          <p:nvPr/>
        </p:nvSpPr>
        <p:spPr bwMode="auto">
          <a:xfrm>
            <a:off x="6337300" y="5661025"/>
            <a:ext cx="2627313" cy="646113"/>
          </a:xfrm>
          <a:prstGeom prst="rect">
            <a:avLst/>
          </a:prstGeom>
          <a:noFill/>
          <a:ln w="9525">
            <a:noFill/>
            <a:miter lim="800000"/>
            <a:headEnd/>
            <a:tailEnd/>
          </a:ln>
        </p:spPr>
        <p:txBody>
          <a:bodyPr wrap="none">
            <a:spAutoFit/>
          </a:bodyPr>
          <a:lstStyle/>
          <a:p>
            <a:r>
              <a:rPr lang="en-GB" sz="3600" b="1" dirty="0">
                <a:solidFill>
                  <a:srgbClr val="6600FF"/>
                </a:solidFill>
                <a:latin typeface="Tw Cen MT" pitchFamily="34" charset="0"/>
              </a:rPr>
              <a:t>60° = m</a:t>
            </a:r>
            <a:r>
              <a:rPr lang="en-GB" sz="3600" b="1" dirty="0">
                <a:solidFill>
                  <a:srgbClr val="6600FF"/>
                </a:solidFill>
                <a:latin typeface="Tw Cen MT" pitchFamily="34" charset="0"/>
                <a:sym typeface="Symbol" pitchFamily="18" charset="2"/>
              </a:rPr>
              <a:t></a:t>
            </a:r>
            <a:r>
              <a:rPr lang="en-GB" sz="3600" b="1" dirty="0">
                <a:solidFill>
                  <a:srgbClr val="6600FF"/>
                </a:solidFill>
                <a:latin typeface="Tw Cen MT" pitchFamily="34" charset="0"/>
              </a:rPr>
              <a:t> B </a:t>
            </a:r>
            <a:endParaRPr lang="ar-EG" sz="3600" dirty="0">
              <a:solidFill>
                <a:srgbClr val="6600FF"/>
              </a:solidFill>
              <a:latin typeface="Tw Cen MT" pitchFamily="34" charset="0"/>
            </a:endParaRPr>
          </a:p>
        </p:txBody>
      </p:sp>
      <p:sp>
        <p:nvSpPr>
          <p:cNvPr id="50183" name="Rectangle 7"/>
          <p:cNvSpPr>
            <a:spLocks noChangeArrowheads="1"/>
          </p:cNvSpPr>
          <p:nvPr/>
        </p:nvSpPr>
        <p:spPr bwMode="auto">
          <a:xfrm>
            <a:off x="684213" y="5732463"/>
            <a:ext cx="3405187" cy="647700"/>
          </a:xfrm>
          <a:prstGeom prst="rect">
            <a:avLst/>
          </a:prstGeom>
          <a:noFill/>
          <a:ln w="9525">
            <a:noFill/>
            <a:miter lim="800000"/>
            <a:headEnd/>
            <a:tailEnd/>
          </a:ln>
        </p:spPr>
        <p:txBody>
          <a:bodyPr wrap="none" anchor="ctr">
            <a:spAutoFit/>
          </a:bodyPr>
          <a:lstStyle/>
          <a:p>
            <a:pPr>
              <a:tabLst>
                <a:tab pos="244475" algn="r"/>
                <a:tab pos="3330575" algn="r"/>
                <a:tab pos="3873500" algn="l"/>
              </a:tabLst>
            </a:pPr>
            <a:r>
              <a:rPr lang="ar-EG" sz="3600" b="1" dirty="0">
                <a:solidFill>
                  <a:srgbClr val="2F45E7"/>
                </a:solidFill>
                <a:cs typeface="Times New Roman" pitchFamily="18" charset="0"/>
              </a:rPr>
              <a:t>استعمال الآلة الحاسبة</a:t>
            </a:r>
            <a:endParaRPr lang="ar-EG" sz="4000" dirty="0">
              <a:solidFill>
                <a:srgbClr val="2F45E7"/>
              </a:solidFill>
            </a:endParaRPr>
          </a:p>
        </p:txBody>
      </p:sp>
      <p:pic>
        <p:nvPicPr>
          <p:cNvPr id="62475" name="Picture 11"/>
          <p:cNvPicPr>
            <a:picLocks noChangeAspect="1" noChangeArrowheads="1"/>
          </p:cNvPicPr>
          <p:nvPr/>
        </p:nvPicPr>
        <p:blipFill>
          <a:blip r:embed="rId9"/>
          <a:srcRect/>
          <a:stretch>
            <a:fillRect/>
          </a:stretch>
        </p:blipFill>
        <p:spPr bwMode="auto">
          <a:xfrm>
            <a:off x="611188" y="2781300"/>
            <a:ext cx="8191500" cy="1333500"/>
          </a:xfrm>
          <a:prstGeom prst="rect">
            <a:avLst/>
          </a:prstGeom>
          <a:noFill/>
          <a:ln w="9525">
            <a:noFill/>
            <a:miter lim="800000"/>
            <a:headEnd/>
            <a:tailEnd/>
          </a:ln>
        </p:spPr>
      </p:pic>
      <p:pic>
        <p:nvPicPr>
          <p:cNvPr id="62476" name="Picture 12"/>
          <p:cNvPicPr>
            <a:picLocks noChangeAspect="1" noChangeArrowheads="1"/>
          </p:cNvPicPr>
          <p:nvPr/>
        </p:nvPicPr>
        <p:blipFill>
          <a:blip r:embed="rId10"/>
          <a:srcRect/>
          <a:stretch>
            <a:fillRect/>
          </a:stretch>
        </p:blipFill>
        <p:spPr bwMode="auto">
          <a:xfrm>
            <a:off x="468313" y="4365625"/>
            <a:ext cx="8218487" cy="1190625"/>
          </a:xfrm>
          <a:prstGeom prst="rect">
            <a:avLst/>
          </a:prstGeom>
          <a:noFill/>
          <a:ln w="9525">
            <a:noFill/>
            <a:miter lim="800000"/>
            <a:headEnd/>
            <a:tailEnd/>
          </a:ln>
        </p:spPr>
      </p:pic>
    </p:spTree>
  </p:cSld>
  <p:clrMapOvr>
    <a:masterClrMapping/>
  </p:clrMapOvr>
  <p:transition>
    <p:wedge/>
    <p:sndAc>
      <p:stSnd>
        <p:snd r:embed="rId2" name="3.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50177"/>
                                        </p:tgtEl>
                                        <p:attrNameLst>
                                          <p:attrName>style.visibility</p:attrName>
                                        </p:attrNameLst>
                                      </p:cBhvr>
                                      <p:to>
                                        <p:strVal val="visible"/>
                                      </p:to>
                                    </p:set>
                                    <p:anim from="(-#ppt_w/2)" to="(#ppt_x)" calcmode="lin" valueType="num">
                                      <p:cBhvr>
                                        <p:cTn id="7" dur="600" fill="hold">
                                          <p:stCondLst>
                                            <p:cond delay="0"/>
                                          </p:stCondLst>
                                        </p:cTn>
                                        <p:tgtEl>
                                          <p:spTgt spid="50177"/>
                                        </p:tgtEl>
                                        <p:attrNameLst>
                                          <p:attrName>ppt_x</p:attrName>
                                        </p:attrNameLst>
                                      </p:cBhvr>
                                    </p:anim>
                                    <p:anim from="0" to="-1.0" calcmode="lin" valueType="num">
                                      <p:cBhvr>
                                        <p:cTn id="8" dur="200" decel="50000" autoRev="1" fill="hold">
                                          <p:stCondLst>
                                            <p:cond delay="600"/>
                                          </p:stCondLst>
                                        </p:cTn>
                                        <p:tgtEl>
                                          <p:spTgt spid="50177"/>
                                        </p:tgtEl>
                                        <p:attrNameLst>
                                          <p:attrName>xshear</p:attrName>
                                        </p:attrNameLst>
                                      </p:cBhvr>
                                    </p:anim>
                                    <p:animScale>
                                      <p:cBhvr>
                                        <p:cTn id="9" dur="200" decel="100000" autoRev="1" fill="hold">
                                          <p:stCondLst>
                                            <p:cond delay="600"/>
                                          </p:stCondLst>
                                        </p:cTn>
                                        <p:tgtEl>
                                          <p:spTgt spid="50177"/>
                                        </p:tgtEl>
                                      </p:cBhvr>
                                      <p:from x="100000" y="100000"/>
                                      <p:to x="80000" y="100000"/>
                                    </p:animScale>
                                    <p:anim by="(#ppt_h/3+#ppt_w*0.1)" calcmode="lin" valueType="num">
                                      <p:cBhvr additive="sum">
                                        <p:cTn id="10" dur="200" decel="100000" autoRev="1" fill="hold">
                                          <p:stCondLst>
                                            <p:cond delay="600"/>
                                          </p:stCondLst>
                                        </p:cTn>
                                        <p:tgtEl>
                                          <p:spTgt spid="50177"/>
                                        </p:tgtEl>
                                        <p:attrNameLst>
                                          <p:attrName>ppt_x</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cashreg.wav"/>
                                        </p:tgtEl>
                                      </p:cMediaNode>
                                    </p:audio>
                                  </p:subTnLst>
                                </p:cTn>
                              </p:par>
                              <p:par>
                                <p:cTn id="11" presetID="34" presetClass="entr" presetSubtype="0" fill="hold" nodeType="withEffect">
                                  <p:stCondLst>
                                    <p:cond delay="0"/>
                                  </p:stCondLst>
                                  <p:childTnLst>
                                    <p:set>
                                      <p:cBhvr>
                                        <p:cTn id="12" dur="1" fill="hold">
                                          <p:stCondLst>
                                            <p:cond delay="0"/>
                                          </p:stCondLst>
                                        </p:cTn>
                                        <p:tgtEl>
                                          <p:spTgt spid="50178"/>
                                        </p:tgtEl>
                                        <p:attrNameLst>
                                          <p:attrName>style.visibility</p:attrName>
                                        </p:attrNameLst>
                                      </p:cBhvr>
                                      <p:to>
                                        <p:strVal val="visible"/>
                                      </p:to>
                                    </p:set>
                                    <p:anim from="(-#ppt_w/2)" to="(#ppt_x)" calcmode="lin" valueType="num">
                                      <p:cBhvr>
                                        <p:cTn id="13" dur="600" fill="hold">
                                          <p:stCondLst>
                                            <p:cond delay="0"/>
                                          </p:stCondLst>
                                        </p:cTn>
                                        <p:tgtEl>
                                          <p:spTgt spid="50178"/>
                                        </p:tgtEl>
                                        <p:attrNameLst>
                                          <p:attrName>ppt_x</p:attrName>
                                        </p:attrNameLst>
                                      </p:cBhvr>
                                    </p:anim>
                                    <p:anim from="0" to="-1.0" calcmode="lin" valueType="num">
                                      <p:cBhvr>
                                        <p:cTn id="14" dur="200" decel="50000" autoRev="1" fill="hold">
                                          <p:stCondLst>
                                            <p:cond delay="600"/>
                                          </p:stCondLst>
                                        </p:cTn>
                                        <p:tgtEl>
                                          <p:spTgt spid="50178"/>
                                        </p:tgtEl>
                                        <p:attrNameLst>
                                          <p:attrName>xshear</p:attrName>
                                        </p:attrNameLst>
                                      </p:cBhvr>
                                    </p:anim>
                                    <p:animScale>
                                      <p:cBhvr>
                                        <p:cTn id="15" dur="200" decel="100000" autoRev="1" fill="hold">
                                          <p:stCondLst>
                                            <p:cond delay="600"/>
                                          </p:stCondLst>
                                        </p:cTn>
                                        <p:tgtEl>
                                          <p:spTgt spid="50178"/>
                                        </p:tgtEl>
                                      </p:cBhvr>
                                      <p:from x="100000" y="100000"/>
                                      <p:to x="80000" y="100000"/>
                                    </p:animScale>
                                    <p:anim by="(#ppt_h/3+#ppt_w*0.1)" calcmode="lin" valueType="num">
                                      <p:cBhvr additive="sum">
                                        <p:cTn id="16" dur="200" decel="100000" autoRev="1" fill="hold">
                                          <p:stCondLst>
                                            <p:cond delay="600"/>
                                          </p:stCondLst>
                                        </p:cTn>
                                        <p:tgtEl>
                                          <p:spTgt spid="50178"/>
                                        </p:tgtEl>
                                        <p:attrNameLst>
                                          <p:attrName>ppt_x</p:attrName>
                                        </p:attrNameLst>
                                      </p:cBhvr>
                                    </p:anim>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50179"/>
                                        </p:tgtEl>
                                        <p:attrNameLst>
                                          <p:attrName>style.visibility</p:attrName>
                                        </p:attrNameLst>
                                      </p:cBhvr>
                                      <p:to>
                                        <p:strVal val="visible"/>
                                      </p:to>
                                    </p:set>
                                    <p:animEffect transition="in" filter="blinds(horizontal)">
                                      <p:cBhvr>
                                        <p:cTn id="21" dur="1000"/>
                                        <p:tgtEl>
                                          <p:spTgt spid="50179"/>
                                        </p:tgtEl>
                                      </p:cBhvr>
                                    </p:animEffect>
                                  </p:childTnLst>
                                  <p:subTnLst>
                                    <p:audio>
                                      <p:cMediaNode>
                                        <p:cTn display="0" masterRel="sameClick">
                                          <p:stCondLst>
                                            <p:cond evt="begin" delay="0">
                                              <p:tn val="19"/>
                                            </p:cond>
                                          </p:stCondLst>
                                          <p:endCondLst>
                                            <p:cond evt="onStopAudio" delay="0">
                                              <p:tgtEl>
                                                <p:sldTgt/>
                                              </p:tgtEl>
                                            </p:cond>
                                          </p:endCondLst>
                                        </p:cTn>
                                        <p:tgtEl>
                                          <p:sndTgt r:embed="rId4" name="whoosh.wav"/>
                                        </p:tgtEl>
                                      </p:cMediaNode>
                                    </p:audio>
                                  </p:subTnLst>
                                </p:cTn>
                              </p:par>
                            </p:childTnLst>
                          </p:cTn>
                        </p:par>
                      </p:childTnLst>
                    </p:cTn>
                  </p:par>
                  <p:par>
                    <p:cTn id="22" fill="hold">
                      <p:stCondLst>
                        <p:cond delay="indefinite"/>
                      </p:stCondLst>
                      <p:childTnLst>
                        <p:par>
                          <p:cTn id="23" fill="hold">
                            <p:stCondLst>
                              <p:cond delay="0"/>
                            </p:stCondLst>
                            <p:childTnLst>
                              <p:par>
                                <p:cTn id="24" presetID="55" presetClass="entr" presetSubtype="0" fill="hold" nodeType="clickEffect">
                                  <p:stCondLst>
                                    <p:cond delay="0"/>
                                  </p:stCondLst>
                                  <p:childTnLst>
                                    <p:set>
                                      <p:cBhvr>
                                        <p:cTn id="25" dur="1" fill="hold">
                                          <p:stCondLst>
                                            <p:cond delay="0"/>
                                          </p:stCondLst>
                                        </p:cTn>
                                        <p:tgtEl>
                                          <p:spTgt spid="62475"/>
                                        </p:tgtEl>
                                        <p:attrNameLst>
                                          <p:attrName>style.visibility</p:attrName>
                                        </p:attrNameLst>
                                      </p:cBhvr>
                                      <p:to>
                                        <p:strVal val="visible"/>
                                      </p:to>
                                    </p:set>
                                    <p:anim calcmode="lin" valueType="num">
                                      <p:cBhvr>
                                        <p:cTn id="26" dur="1000" fill="hold"/>
                                        <p:tgtEl>
                                          <p:spTgt spid="62475"/>
                                        </p:tgtEl>
                                        <p:attrNameLst>
                                          <p:attrName>ppt_w</p:attrName>
                                        </p:attrNameLst>
                                      </p:cBhvr>
                                      <p:tavLst>
                                        <p:tav tm="0">
                                          <p:val>
                                            <p:strVal val="#ppt_w*0.70"/>
                                          </p:val>
                                        </p:tav>
                                        <p:tav tm="100000">
                                          <p:val>
                                            <p:strVal val="#ppt_w"/>
                                          </p:val>
                                        </p:tav>
                                      </p:tavLst>
                                    </p:anim>
                                    <p:anim calcmode="lin" valueType="num">
                                      <p:cBhvr>
                                        <p:cTn id="27" dur="1000" fill="hold"/>
                                        <p:tgtEl>
                                          <p:spTgt spid="62475"/>
                                        </p:tgtEl>
                                        <p:attrNameLst>
                                          <p:attrName>ppt_h</p:attrName>
                                        </p:attrNameLst>
                                      </p:cBhvr>
                                      <p:tavLst>
                                        <p:tav tm="0">
                                          <p:val>
                                            <p:strVal val="#ppt_h"/>
                                          </p:val>
                                        </p:tav>
                                        <p:tav tm="100000">
                                          <p:val>
                                            <p:strVal val="#ppt_h"/>
                                          </p:val>
                                        </p:tav>
                                      </p:tavLst>
                                    </p:anim>
                                    <p:animEffect transition="in" filter="fade">
                                      <p:cBhvr>
                                        <p:cTn id="28" dur="1000"/>
                                        <p:tgtEl>
                                          <p:spTgt spid="62475"/>
                                        </p:tgtEl>
                                      </p:cBhvr>
                                    </p:animEffect>
                                  </p:childTnLst>
                                  <p:subTnLst>
                                    <p:audio>
                                      <p:cMediaNode>
                                        <p:cTn display="0" masterRel="sameClick">
                                          <p:stCondLst>
                                            <p:cond evt="begin" delay="0">
                                              <p:tn val="24"/>
                                            </p:cond>
                                          </p:stCondLst>
                                          <p:endCondLst>
                                            <p:cond evt="onStopAudio" delay="0">
                                              <p:tgtEl>
                                                <p:sldTgt/>
                                              </p:tgtEl>
                                            </p:cond>
                                          </p:endCondLst>
                                        </p:cTn>
                                        <p:tgtEl>
                                          <p:sndTgt r:embed="rId5" name="type.wav"/>
                                        </p:tgtEl>
                                      </p:cMediaNode>
                                    </p:audio>
                                  </p:subTnLst>
                                </p:cTn>
                              </p:par>
                            </p:childTnLst>
                          </p:cTn>
                        </p:par>
                      </p:childTnLst>
                    </p:cTn>
                  </p:par>
                  <p:par>
                    <p:cTn id="29" fill="hold">
                      <p:stCondLst>
                        <p:cond delay="indefinite"/>
                      </p:stCondLst>
                      <p:childTnLst>
                        <p:par>
                          <p:cTn id="30" fill="hold">
                            <p:stCondLst>
                              <p:cond delay="0"/>
                            </p:stCondLst>
                            <p:childTnLst>
                              <p:par>
                                <p:cTn id="31" presetID="55" presetClass="entr" presetSubtype="0" fill="hold" nodeType="clickEffect">
                                  <p:stCondLst>
                                    <p:cond delay="0"/>
                                  </p:stCondLst>
                                  <p:childTnLst>
                                    <p:set>
                                      <p:cBhvr>
                                        <p:cTn id="32" dur="1" fill="hold">
                                          <p:stCondLst>
                                            <p:cond delay="0"/>
                                          </p:stCondLst>
                                        </p:cTn>
                                        <p:tgtEl>
                                          <p:spTgt spid="62476"/>
                                        </p:tgtEl>
                                        <p:attrNameLst>
                                          <p:attrName>style.visibility</p:attrName>
                                        </p:attrNameLst>
                                      </p:cBhvr>
                                      <p:to>
                                        <p:strVal val="visible"/>
                                      </p:to>
                                    </p:set>
                                    <p:anim calcmode="lin" valueType="num">
                                      <p:cBhvr>
                                        <p:cTn id="33" dur="1000" fill="hold"/>
                                        <p:tgtEl>
                                          <p:spTgt spid="62476"/>
                                        </p:tgtEl>
                                        <p:attrNameLst>
                                          <p:attrName>ppt_w</p:attrName>
                                        </p:attrNameLst>
                                      </p:cBhvr>
                                      <p:tavLst>
                                        <p:tav tm="0">
                                          <p:val>
                                            <p:strVal val="#ppt_w*0.70"/>
                                          </p:val>
                                        </p:tav>
                                        <p:tav tm="100000">
                                          <p:val>
                                            <p:strVal val="#ppt_w"/>
                                          </p:val>
                                        </p:tav>
                                      </p:tavLst>
                                    </p:anim>
                                    <p:anim calcmode="lin" valueType="num">
                                      <p:cBhvr>
                                        <p:cTn id="34" dur="1000" fill="hold"/>
                                        <p:tgtEl>
                                          <p:spTgt spid="62476"/>
                                        </p:tgtEl>
                                        <p:attrNameLst>
                                          <p:attrName>ppt_h</p:attrName>
                                        </p:attrNameLst>
                                      </p:cBhvr>
                                      <p:tavLst>
                                        <p:tav tm="0">
                                          <p:val>
                                            <p:strVal val="#ppt_h"/>
                                          </p:val>
                                        </p:tav>
                                        <p:tav tm="100000">
                                          <p:val>
                                            <p:strVal val="#ppt_h"/>
                                          </p:val>
                                        </p:tav>
                                      </p:tavLst>
                                    </p:anim>
                                    <p:animEffect transition="in" filter="fade">
                                      <p:cBhvr>
                                        <p:cTn id="35" dur="1000"/>
                                        <p:tgtEl>
                                          <p:spTgt spid="62476"/>
                                        </p:tgtEl>
                                      </p:cBhvr>
                                    </p:animEffect>
                                  </p:childTnLst>
                                  <p:subTnLst>
                                    <p:audio>
                                      <p:cMediaNode>
                                        <p:cTn display="0" masterRel="sameClick">
                                          <p:stCondLst>
                                            <p:cond evt="begin" delay="0">
                                              <p:tn val="31"/>
                                            </p:cond>
                                          </p:stCondLst>
                                          <p:endCondLst>
                                            <p:cond evt="onStopAudio" delay="0">
                                              <p:tgtEl>
                                                <p:sldTgt/>
                                              </p:tgtEl>
                                            </p:cond>
                                          </p:endCondLst>
                                        </p:cTn>
                                        <p:tgtEl>
                                          <p:sndTgt r:embed="rId5" name="type.wav"/>
                                        </p:tgtEl>
                                      </p:cMediaNode>
                                    </p:audio>
                                  </p:subTnLst>
                                </p:cTn>
                              </p:par>
                            </p:childTnLst>
                          </p:cTn>
                        </p:par>
                      </p:childTnLst>
                    </p:cTn>
                  </p:par>
                  <p:par>
                    <p:cTn id="36" fill="hold">
                      <p:stCondLst>
                        <p:cond delay="indefinite"/>
                      </p:stCondLst>
                      <p:childTnLst>
                        <p:par>
                          <p:cTn id="37" fill="hold">
                            <p:stCondLst>
                              <p:cond delay="0"/>
                            </p:stCondLst>
                            <p:childTnLst>
                              <p:par>
                                <p:cTn id="38" presetID="43" presetClass="entr"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100"/>
                                        <p:tgtEl>
                                          <p:spTgt spid="9"/>
                                        </p:tgtEl>
                                      </p:cBhvr>
                                    </p:animEffect>
                                    <p:anim calcmode="lin" valueType="num">
                                      <p:cBhvr>
                                        <p:cTn id="41" dur="400" fill="hold"/>
                                        <p:tgtEl>
                                          <p:spTgt spid="9"/>
                                        </p:tgtEl>
                                        <p:attrNameLst>
                                          <p:attrName>ppt_x</p:attrName>
                                        </p:attrNameLst>
                                      </p:cBhvr>
                                      <p:tavLst>
                                        <p:tav tm="0">
                                          <p:val>
                                            <p:strVal val="#ppt_x"/>
                                          </p:val>
                                        </p:tav>
                                        <p:tav tm="100000">
                                          <p:val>
                                            <p:strVal val="#ppt_x"/>
                                          </p:val>
                                        </p:tav>
                                      </p:tavLst>
                                    </p:anim>
                                    <p:anim calcmode="lin" valueType="num">
                                      <p:cBhvr>
                                        <p:cTn id="42" dur="400" fill="hold"/>
                                        <p:tgtEl>
                                          <p:spTgt spid="9"/>
                                        </p:tgtEl>
                                        <p:attrNameLst>
                                          <p:attrName>ppt_y</p:attrName>
                                        </p:attrNameLst>
                                      </p:cBhvr>
                                      <p:tavLst>
                                        <p:tav tm="0">
                                          <p:val>
                                            <p:strVal val="#ppt_y+0.31"/>
                                          </p:val>
                                        </p:tav>
                                        <p:tav tm="100000">
                                          <p:val>
                                            <p:strVal val="#ppt_y+0.31"/>
                                          </p:val>
                                        </p:tav>
                                      </p:tavLst>
                                    </p:anim>
                                    <p:anim calcmode="lin" valueType="num">
                                      <p:cBhvr>
                                        <p:cTn id="43" dur="600" decel="50000" fill="hold">
                                          <p:stCondLst>
                                            <p:cond delay="400"/>
                                          </p:stCondLst>
                                        </p:cTn>
                                        <p:tgtEl>
                                          <p:spTgt spid="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4" dur="600" decel="50000" fill="hold">
                                          <p:stCondLst>
                                            <p:cond delay="400"/>
                                          </p:stCondLst>
                                        </p:cTn>
                                        <p:tgtEl>
                                          <p:spTgt spid="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6" name="camera.wav"/>
                                        </p:tgtEl>
                                      </p:cMediaNode>
                                    </p:audio>
                                  </p:subTnLst>
                                </p:cTn>
                              </p:par>
                              <p:par>
                                <p:cTn id="45" presetID="43" presetClass="entr" presetSubtype="0" fill="hold" grpId="0" nodeType="withEffect">
                                  <p:stCondLst>
                                    <p:cond delay="0"/>
                                  </p:stCondLst>
                                  <p:childTnLst>
                                    <p:set>
                                      <p:cBhvr>
                                        <p:cTn id="46" dur="1" fill="hold">
                                          <p:stCondLst>
                                            <p:cond delay="0"/>
                                          </p:stCondLst>
                                        </p:cTn>
                                        <p:tgtEl>
                                          <p:spTgt spid="50183"/>
                                        </p:tgtEl>
                                        <p:attrNameLst>
                                          <p:attrName>style.visibility</p:attrName>
                                        </p:attrNameLst>
                                      </p:cBhvr>
                                      <p:to>
                                        <p:strVal val="visible"/>
                                      </p:to>
                                    </p:set>
                                    <p:animEffect transition="in" filter="fade">
                                      <p:cBhvr>
                                        <p:cTn id="47" dur="100"/>
                                        <p:tgtEl>
                                          <p:spTgt spid="50183"/>
                                        </p:tgtEl>
                                      </p:cBhvr>
                                    </p:animEffect>
                                    <p:anim calcmode="lin" valueType="num">
                                      <p:cBhvr>
                                        <p:cTn id="48" dur="400" fill="hold"/>
                                        <p:tgtEl>
                                          <p:spTgt spid="50183"/>
                                        </p:tgtEl>
                                        <p:attrNameLst>
                                          <p:attrName>ppt_x</p:attrName>
                                        </p:attrNameLst>
                                      </p:cBhvr>
                                      <p:tavLst>
                                        <p:tav tm="0">
                                          <p:val>
                                            <p:strVal val="#ppt_x"/>
                                          </p:val>
                                        </p:tav>
                                        <p:tav tm="100000">
                                          <p:val>
                                            <p:strVal val="#ppt_x"/>
                                          </p:val>
                                        </p:tav>
                                      </p:tavLst>
                                    </p:anim>
                                    <p:anim calcmode="lin" valueType="num">
                                      <p:cBhvr>
                                        <p:cTn id="49" dur="400" fill="hold"/>
                                        <p:tgtEl>
                                          <p:spTgt spid="50183"/>
                                        </p:tgtEl>
                                        <p:attrNameLst>
                                          <p:attrName>ppt_y</p:attrName>
                                        </p:attrNameLst>
                                      </p:cBhvr>
                                      <p:tavLst>
                                        <p:tav tm="0">
                                          <p:val>
                                            <p:strVal val="#ppt_y+0.31"/>
                                          </p:val>
                                        </p:tav>
                                        <p:tav tm="100000">
                                          <p:val>
                                            <p:strVal val="#ppt_y+0.31"/>
                                          </p:val>
                                        </p:tav>
                                      </p:tavLst>
                                    </p:anim>
                                    <p:anim calcmode="lin" valueType="num">
                                      <p:cBhvr>
                                        <p:cTn id="50" dur="600" decel="50000" fill="hold">
                                          <p:stCondLst>
                                            <p:cond delay="400"/>
                                          </p:stCondLst>
                                        </p:cTn>
                                        <p:tgtEl>
                                          <p:spTgt spid="5018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1" dur="600" decel="50000" fill="hold">
                                          <p:stCondLst>
                                            <p:cond delay="400"/>
                                          </p:stCondLst>
                                        </p:cTn>
                                        <p:tgtEl>
                                          <p:spTgt spid="5018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7" name="0926 - plink woo.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7" grpId="0"/>
      <p:bldP spid="50179" grpId="0"/>
      <p:bldP spid="9" grpId="0"/>
      <p:bldP spid="50183"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5"/>
          <p:cNvGrpSpPr>
            <a:grpSpLocks/>
          </p:cNvGrpSpPr>
          <p:nvPr/>
        </p:nvGrpSpPr>
        <p:grpSpPr bwMode="auto">
          <a:xfrm>
            <a:off x="6072188" y="142875"/>
            <a:ext cx="2857500" cy="1857375"/>
            <a:chOff x="500035" y="1714488"/>
            <a:chExt cx="8239179" cy="4857784"/>
          </a:xfrm>
        </p:grpSpPr>
        <p:sp>
          <p:nvSpPr>
            <p:cNvPr id="4" name="Rounded Rectangle 16"/>
            <p:cNvSpPr/>
            <p:nvPr/>
          </p:nvSpPr>
          <p:spPr>
            <a:xfrm>
              <a:off x="641931" y="1855654"/>
              <a:ext cx="7932500" cy="4646036"/>
            </a:xfrm>
            <a:prstGeom prst="roundRect">
              <a:avLst/>
            </a:prstGeom>
            <a:gradFill>
              <a:gsLst>
                <a:gs pos="0">
                  <a:srgbClr val="CC0099"/>
                </a:gs>
                <a:gs pos="35000">
                  <a:schemeClr val="bg1"/>
                </a:gs>
                <a:gs pos="100000">
                  <a:srgbClr val="6600CC"/>
                </a:gs>
              </a:gsLst>
              <a:lin ang="16200000" scaled="1"/>
            </a:gradFill>
          </p:spPr>
          <p:style>
            <a:lnRef idx="1">
              <a:schemeClr val="dk1"/>
            </a:lnRef>
            <a:fillRef idx="2">
              <a:schemeClr val="dk1"/>
            </a:fillRef>
            <a:effectRef idx="1">
              <a:schemeClr val="dk1"/>
            </a:effectRef>
            <a:fontRef idx="minor">
              <a:schemeClr val="dk1"/>
            </a:fontRef>
          </p:style>
          <p:txBody>
            <a:bodyPr rtlCol="1" anchor="ctr"/>
            <a:lstStyle/>
            <a:p>
              <a:pPr algn="ctr" fontAlgn="auto">
                <a:spcBef>
                  <a:spcPts val="0"/>
                </a:spcBef>
                <a:spcAft>
                  <a:spcPts val="0"/>
                </a:spcAft>
                <a:defRPr/>
              </a:pPr>
              <a:endParaRPr lang="ar-EG" dirty="0"/>
            </a:p>
          </p:txBody>
        </p:sp>
        <p:grpSp>
          <p:nvGrpSpPr>
            <p:cNvPr id="18446" name="Group 21"/>
            <p:cNvGrpSpPr>
              <a:grpSpLocks/>
            </p:cNvGrpSpPr>
            <p:nvPr/>
          </p:nvGrpSpPr>
          <p:grpSpPr bwMode="auto">
            <a:xfrm>
              <a:off x="1214414" y="1714488"/>
              <a:ext cx="6972336" cy="381000"/>
              <a:chOff x="1285852" y="1714488"/>
              <a:chExt cx="6972336" cy="381000"/>
            </a:xfrm>
          </p:grpSpPr>
          <p:grpSp>
            <p:nvGrpSpPr>
              <p:cNvPr id="18460" name="Group 31"/>
              <p:cNvGrpSpPr>
                <a:grpSpLocks/>
              </p:cNvGrpSpPr>
              <p:nvPr/>
            </p:nvGrpSpPr>
            <p:grpSpPr bwMode="auto">
              <a:xfrm>
                <a:off x="4714876" y="1714488"/>
                <a:ext cx="3543312" cy="381000"/>
                <a:chOff x="4714876" y="1714488"/>
                <a:chExt cx="3543312" cy="381000"/>
              </a:xfrm>
            </p:grpSpPr>
            <p:pic>
              <p:nvPicPr>
                <p:cNvPr id="18464" name="Picture 35" descr="0cdd3a89348013f265f7c8a0e264725c.gif"/>
                <p:cNvPicPr>
                  <a:picLocks noChangeAspect="1"/>
                </p:cNvPicPr>
                <p:nvPr/>
              </p:nvPicPr>
              <p:blipFill>
                <a:blip r:embed="rId5"/>
                <a:srcRect/>
                <a:stretch>
                  <a:fillRect/>
                </a:stretch>
              </p:blipFill>
              <p:spPr bwMode="auto">
                <a:xfrm>
                  <a:off x="6429388" y="1714488"/>
                  <a:ext cx="1828800" cy="381000"/>
                </a:xfrm>
                <a:prstGeom prst="rect">
                  <a:avLst/>
                </a:prstGeom>
                <a:noFill/>
                <a:ln w="9525">
                  <a:noFill/>
                  <a:miter lim="800000"/>
                  <a:headEnd/>
                  <a:tailEnd/>
                </a:ln>
              </p:spPr>
            </p:pic>
            <p:pic>
              <p:nvPicPr>
                <p:cNvPr id="18465" name="Picture 36" descr="0cdd3a89348013f265f7c8a0e264725c.gif"/>
                <p:cNvPicPr>
                  <a:picLocks noChangeAspect="1"/>
                </p:cNvPicPr>
                <p:nvPr/>
              </p:nvPicPr>
              <p:blipFill>
                <a:blip r:embed="rId5"/>
                <a:srcRect/>
                <a:stretch>
                  <a:fillRect/>
                </a:stretch>
              </p:blipFill>
              <p:spPr bwMode="auto">
                <a:xfrm>
                  <a:off x="4714876" y="1714488"/>
                  <a:ext cx="1828800" cy="381000"/>
                </a:xfrm>
                <a:prstGeom prst="rect">
                  <a:avLst/>
                </a:prstGeom>
                <a:noFill/>
                <a:ln w="9525">
                  <a:noFill/>
                  <a:miter lim="800000"/>
                  <a:headEnd/>
                  <a:tailEnd/>
                </a:ln>
              </p:spPr>
            </p:pic>
          </p:grpSp>
          <p:grpSp>
            <p:nvGrpSpPr>
              <p:cNvPr id="18461" name="Group 32"/>
              <p:cNvGrpSpPr>
                <a:grpSpLocks/>
              </p:cNvGrpSpPr>
              <p:nvPr/>
            </p:nvGrpSpPr>
            <p:grpSpPr bwMode="auto">
              <a:xfrm>
                <a:off x="1285852" y="1714488"/>
                <a:ext cx="3543312" cy="381000"/>
                <a:chOff x="4714876" y="1714488"/>
                <a:chExt cx="3543312" cy="381000"/>
              </a:xfrm>
            </p:grpSpPr>
            <p:pic>
              <p:nvPicPr>
                <p:cNvPr id="18462" name="Picture 33" descr="0cdd3a89348013f265f7c8a0e264725c.gif"/>
                <p:cNvPicPr>
                  <a:picLocks noChangeAspect="1"/>
                </p:cNvPicPr>
                <p:nvPr/>
              </p:nvPicPr>
              <p:blipFill>
                <a:blip r:embed="rId5"/>
                <a:srcRect/>
                <a:stretch>
                  <a:fillRect/>
                </a:stretch>
              </p:blipFill>
              <p:spPr bwMode="auto">
                <a:xfrm>
                  <a:off x="6429388" y="1714488"/>
                  <a:ext cx="1828800" cy="381000"/>
                </a:xfrm>
                <a:prstGeom prst="rect">
                  <a:avLst/>
                </a:prstGeom>
                <a:noFill/>
                <a:ln w="9525">
                  <a:noFill/>
                  <a:miter lim="800000"/>
                  <a:headEnd/>
                  <a:tailEnd/>
                </a:ln>
              </p:spPr>
            </p:pic>
            <p:pic>
              <p:nvPicPr>
                <p:cNvPr id="18463" name="Picture 34" descr="0cdd3a89348013f265f7c8a0e264725c.gif"/>
                <p:cNvPicPr>
                  <a:picLocks noChangeAspect="1"/>
                </p:cNvPicPr>
                <p:nvPr/>
              </p:nvPicPr>
              <p:blipFill>
                <a:blip r:embed="rId5"/>
                <a:srcRect/>
                <a:stretch>
                  <a:fillRect/>
                </a:stretch>
              </p:blipFill>
              <p:spPr bwMode="auto">
                <a:xfrm>
                  <a:off x="4714876" y="1714488"/>
                  <a:ext cx="1828800" cy="381000"/>
                </a:xfrm>
                <a:prstGeom prst="rect">
                  <a:avLst/>
                </a:prstGeom>
                <a:noFill/>
                <a:ln w="9525">
                  <a:noFill/>
                  <a:miter lim="800000"/>
                  <a:headEnd/>
                  <a:tailEnd/>
                </a:ln>
              </p:spPr>
            </p:pic>
          </p:grpSp>
        </p:grpSp>
        <p:grpSp>
          <p:nvGrpSpPr>
            <p:cNvPr id="18447" name="Group 22"/>
            <p:cNvGrpSpPr>
              <a:grpSpLocks/>
            </p:cNvGrpSpPr>
            <p:nvPr/>
          </p:nvGrpSpPr>
          <p:grpSpPr bwMode="auto">
            <a:xfrm rot="10800000">
              <a:off x="1142977" y="6191272"/>
              <a:ext cx="6972336" cy="381000"/>
              <a:chOff x="1285852" y="1714488"/>
              <a:chExt cx="6972336" cy="381000"/>
            </a:xfrm>
          </p:grpSpPr>
          <p:grpSp>
            <p:nvGrpSpPr>
              <p:cNvPr id="18454" name="Group 17"/>
              <p:cNvGrpSpPr>
                <a:grpSpLocks/>
              </p:cNvGrpSpPr>
              <p:nvPr/>
            </p:nvGrpSpPr>
            <p:grpSpPr bwMode="auto">
              <a:xfrm>
                <a:off x="4714876" y="1714488"/>
                <a:ext cx="3543312" cy="381000"/>
                <a:chOff x="4714876" y="1714488"/>
                <a:chExt cx="3543312" cy="381000"/>
              </a:xfrm>
            </p:grpSpPr>
            <p:pic>
              <p:nvPicPr>
                <p:cNvPr id="18458" name="Picture 29" descr="0cdd3a89348013f265f7c8a0e264725c.gif"/>
                <p:cNvPicPr>
                  <a:picLocks noChangeAspect="1"/>
                </p:cNvPicPr>
                <p:nvPr/>
              </p:nvPicPr>
              <p:blipFill>
                <a:blip r:embed="rId5"/>
                <a:srcRect/>
                <a:stretch>
                  <a:fillRect/>
                </a:stretch>
              </p:blipFill>
              <p:spPr bwMode="auto">
                <a:xfrm>
                  <a:off x="6429388" y="1714488"/>
                  <a:ext cx="1828800" cy="381000"/>
                </a:xfrm>
                <a:prstGeom prst="rect">
                  <a:avLst/>
                </a:prstGeom>
                <a:noFill/>
                <a:ln w="9525">
                  <a:noFill/>
                  <a:miter lim="800000"/>
                  <a:headEnd/>
                  <a:tailEnd/>
                </a:ln>
              </p:spPr>
            </p:pic>
            <p:pic>
              <p:nvPicPr>
                <p:cNvPr id="18459" name="Picture 30" descr="0cdd3a89348013f265f7c8a0e264725c.gif"/>
                <p:cNvPicPr>
                  <a:picLocks noChangeAspect="1"/>
                </p:cNvPicPr>
                <p:nvPr/>
              </p:nvPicPr>
              <p:blipFill>
                <a:blip r:embed="rId5"/>
                <a:srcRect/>
                <a:stretch>
                  <a:fillRect/>
                </a:stretch>
              </p:blipFill>
              <p:spPr bwMode="auto">
                <a:xfrm>
                  <a:off x="4714876" y="1714488"/>
                  <a:ext cx="1828800" cy="381000"/>
                </a:xfrm>
                <a:prstGeom prst="rect">
                  <a:avLst/>
                </a:prstGeom>
                <a:noFill/>
                <a:ln w="9525">
                  <a:noFill/>
                  <a:miter lim="800000"/>
                  <a:headEnd/>
                  <a:tailEnd/>
                </a:ln>
              </p:spPr>
            </p:pic>
          </p:grpSp>
          <p:grpSp>
            <p:nvGrpSpPr>
              <p:cNvPr id="18455" name="Group 18"/>
              <p:cNvGrpSpPr>
                <a:grpSpLocks/>
              </p:cNvGrpSpPr>
              <p:nvPr/>
            </p:nvGrpSpPr>
            <p:grpSpPr bwMode="auto">
              <a:xfrm>
                <a:off x="1285852" y="1714488"/>
                <a:ext cx="3543312" cy="381000"/>
                <a:chOff x="4714876" y="1714488"/>
                <a:chExt cx="3543312" cy="381000"/>
              </a:xfrm>
            </p:grpSpPr>
            <p:pic>
              <p:nvPicPr>
                <p:cNvPr id="18456" name="Picture 27" descr="0cdd3a89348013f265f7c8a0e264725c.gif"/>
                <p:cNvPicPr>
                  <a:picLocks noChangeAspect="1"/>
                </p:cNvPicPr>
                <p:nvPr/>
              </p:nvPicPr>
              <p:blipFill>
                <a:blip r:embed="rId5"/>
                <a:srcRect/>
                <a:stretch>
                  <a:fillRect/>
                </a:stretch>
              </p:blipFill>
              <p:spPr bwMode="auto">
                <a:xfrm>
                  <a:off x="6429388" y="1714488"/>
                  <a:ext cx="1828800" cy="381000"/>
                </a:xfrm>
                <a:prstGeom prst="rect">
                  <a:avLst/>
                </a:prstGeom>
                <a:noFill/>
                <a:ln w="9525">
                  <a:noFill/>
                  <a:miter lim="800000"/>
                  <a:headEnd/>
                  <a:tailEnd/>
                </a:ln>
              </p:spPr>
            </p:pic>
            <p:pic>
              <p:nvPicPr>
                <p:cNvPr id="18457" name="Picture 28" descr="0cdd3a89348013f265f7c8a0e264725c.gif"/>
                <p:cNvPicPr>
                  <a:picLocks noChangeAspect="1"/>
                </p:cNvPicPr>
                <p:nvPr/>
              </p:nvPicPr>
              <p:blipFill>
                <a:blip r:embed="rId5"/>
                <a:srcRect/>
                <a:stretch>
                  <a:fillRect/>
                </a:stretch>
              </p:blipFill>
              <p:spPr bwMode="auto">
                <a:xfrm>
                  <a:off x="4714876" y="1714488"/>
                  <a:ext cx="1828800" cy="381000"/>
                </a:xfrm>
                <a:prstGeom prst="rect">
                  <a:avLst/>
                </a:prstGeom>
                <a:noFill/>
                <a:ln w="9525">
                  <a:noFill/>
                  <a:miter lim="800000"/>
                  <a:headEnd/>
                  <a:tailEnd/>
                </a:ln>
              </p:spPr>
            </p:pic>
          </p:grpSp>
        </p:grpSp>
        <p:grpSp>
          <p:nvGrpSpPr>
            <p:cNvPr id="18448" name="Group 17"/>
            <p:cNvGrpSpPr>
              <a:grpSpLocks/>
            </p:cNvGrpSpPr>
            <p:nvPr/>
          </p:nvGrpSpPr>
          <p:grpSpPr bwMode="auto">
            <a:xfrm rot="5400000">
              <a:off x="6777058" y="4081462"/>
              <a:ext cx="3543312" cy="381000"/>
              <a:chOff x="4714876" y="1714488"/>
              <a:chExt cx="3543312" cy="381000"/>
            </a:xfrm>
          </p:grpSpPr>
          <p:pic>
            <p:nvPicPr>
              <p:cNvPr id="18452" name="Picture 23" descr="0cdd3a89348013f265f7c8a0e264725c.gif"/>
              <p:cNvPicPr>
                <a:picLocks noChangeAspect="1"/>
              </p:cNvPicPr>
              <p:nvPr/>
            </p:nvPicPr>
            <p:blipFill>
              <a:blip r:embed="rId6"/>
              <a:srcRect/>
              <a:stretch>
                <a:fillRect/>
              </a:stretch>
            </p:blipFill>
            <p:spPr bwMode="auto">
              <a:xfrm>
                <a:off x="6429388" y="1714488"/>
                <a:ext cx="1828800" cy="381000"/>
              </a:xfrm>
              <a:prstGeom prst="rect">
                <a:avLst/>
              </a:prstGeom>
              <a:noFill/>
              <a:ln w="9525">
                <a:noFill/>
                <a:miter lim="800000"/>
                <a:headEnd/>
                <a:tailEnd/>
              </a:ln>
            </p:spPr>
          </p:pic>
          <p:pic>
            <p:nvPicPr>
              <p:cNvPr id="18453" name="Picture 24" descr="0cdd3a89348013f265f7c8a0e264725c.gif"/>
              <p:cNvPicPr>
                <a:picLocks noChangeAspect="1"/>
              </p:cNvPicPr>
              <p:nvPr/>
            </p:nvPicPr>
            <p:blipFill>
              <a:blip r:embed="rId6"/>
              <a:srcRect/>
              <a:stretch>
                <a:fillRect/>
              </a:stretch>
            </p:blipFill>
            <p:spPr bwMode="auto">
              <a:xfrm>
                <a:off x="4714876" y="1714488"/>
                <a:ext cx="1828800" cy="381000"/>
              </a:xfrm>
              <a:prstGeom prst="rect">
                <a:avLst/>
              </a:prstGeom>
              <a:noFill/>
              <a:ln w="9525">
                <a:noFill/>
                <a:miter lim="800000"/>
                <a:headEnd/>
                <a:tailEnd/>
              </a:ln>
            </p:spPr>
          </p:pic>
        </p:grpSp>
        <p:grpSp>
          <p:nvGrpSpPr>
            <p:cNvPr id="18449" name="Group 17"/>
            <p:cNvGrpSpPr>
              <a:grpSpLocks/>
            </p:cNvGrpSpPr>
            <p:nvPr/>
          </p:nvGrpSpPr>
          <p:grpSpPr bwMode="auto">
            <a:xfrm rot="-5400000">
              <a:off x="-1081121" y="4110050"/>
              <a:ext cx="3543312" cy="381000"/>
              <a:chOff x="4714876" y="1714488"/>
              <a:chExt cx="3543312" cy="381000"/>
            </a:xfrm>
          </p:grpSpPr>
          <p:pic>
            <p:nvPicPr>
              <p:cNvPr id="18450" name="Picture 21" descr="0cdd3a89348013f265f7c8a0e264725c.gif"/>
              <p:cNvPicPr>
                <a:picLocks noChangeAspect="1"/>
              </p:cNvPicPr>
              <p:nvPr/>
            </p:nvPicPr>
            <p:blipFill>
              <a:blip r:embed="rId6"/>
              <a:srcRect/>
              <a:stretch>
                <a:fillRect/>
              </a:stretch>
            </p:blipFill>
            <p:spPr bwMode="auto">
              <a:xfrm>
                <a:off x="6429388" y="1714488"/>
                <a:ext cx="1828800" cy="381000"/>
              </a:xfrm>
              <a:prstGeom prst="rect">
                <a:avLst/>
              </a:prstGeom>
              <a:noFill/>
              <a:ln w="9525">
                <a:noFill/>
                <a:miter lim="800000"/>
                <a:headEnd/>
                <a:tailEnd/>
              </a:ln>
            </p:spPr>
          </p:pic>
          <p:pic>
            <p:nvPicPr>
              <p:cNvPr id="18451" name="Picture 22" descr="0cdd3a89348013f265f7c8a0e264725c.gif"/>
              <p:cNvPicPr>
                <a:picLocks noChangeAspect="1"/>
              </p:cNvPicPr>
              <p:nvPr/>
            </p:nvPicPr>
            <p:blipFill>
              <a:blip r:embed="rId6"/>
              <a:srcRect/>
              <a:stretch>
                <a:fillRect/>
              </a:stretch>
            </p:blipFill>
            <p:spPr bwMode="auto">
              <a:xfrm>
                <a:off x="4714876" y="1714488"/>
                <a:ext cx="1828800" cy="381000"/>
              </a:xfrm>
              <a:prstGeom prst="rect">
                <a:avLst/>
              </a:prstGeom>
              <a:noFill/>
              <a:ln w="9525">
                <a:noFill/>
                <a:miter lim="800000"/>
                <a:headEnd/>
                <a:tailEnd/>
              </a:ln>
            </p:spPr>
          </p:pic>
        </p:grpSp>
      </p:grpSp>
      <p:sp>
        <p:nvSpPr>
          <p:cNvPr id="19457" name="Rectangle 1"/>
          <p:cNvSpPr>
            <a:spLocks noChangeArrowheads="1"/>
          </p:cNvSpPr>
          <p:nvPr/>
        </p:nvSpPr>
        <p:spPr bwMode="auto">
          <a:xfrm>
            <a:off x="6573960" y="714356"/>
            <a:ext cx="1927130" cy="830997"/>
          </a:xfrm>
          <a:prstGeom prst="rect">
            <a:avLst/>
          </a:prstGeom>
          <a:noFill/>
          <a:ln w="9525">
            <a:noFill/>
            <a:miter lim="800000"/>
            <a:headEnd/>
            <a:tailEnd/>
          </a:ln>
          <a:effectLst/>
        </p:spPr>
        <p:txBody>
          <a:bodyPr wrap="none" anchor="ctr">
            <a:spAutoFit/>
          </a:bodyPr>
          <a:lstStyle/>
          <a:p>
            <a:pPr>
              <a:tabLst>
                <a:tab pos="244475" algn="r"/>
                <a:tab pos="3330575" algn="r"/>
                <a:tab pos="3873500" algn="l"/>
              </a:tabLst>
              <a:defRPr/>
            </a:pPr>
            <a:r>
              <a:rPr lang="ar-EG" sz="4800" b="1"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ea typeface="Times New Roman" pitchFamily="18" charset="0"/>
              </a:rPr>
              <a:t>المفردات</a:t>
            </a:r>
            <a:endParaRPr lang="ar-EG" sz="5400" b="1"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endParaRPr>
          </a:p>
        </p:txBody>
      </p:sp>
      <p:sp>
        <p:nvSpPr>
          <p:cNvPr id="19458" name="Rectangle 2"/>
          <p:cNvSpPr>
            <a:spLocks noChangeArrowheads="1"/>
          </p:cNvSpPr>
          <p:nvPr/>
        </p:nvSpPr>
        <p:spPr bwMode="auto">
          <a:xfrm>
            <a:off x="6097588" y="2349500"/>
            <a:ext cx="2795587" cy="1260475"/>
          </a:xfrm>
          <a:prstGeom prst="rect">
            <a:avLst/>
          </a:prstGeom>
          <a:ln>
            <a:noFill/>
            <a:headEnd/>
            <a:tailEnd/>
          </a:ln>
          <a:effectLst/>
        </p:spPr>
        <p:style>
          <a:lnRef idx="1">
            <a:schemeClr val="accent5"/>
          </a:lnRef>
          <a:fillRef idx="2">
            <a:schemeClr val="accent5"/>
          </a:fillRef>
          <a:effectRef idx="1">
            <a:schemeClr val="accent5"/>
          </a:effectRef>
          <a:fontRef idx="minor">
            <a:schemeClr val="dk1"/>
          </a:fontRef>
        </p:style>
        <p:txBody>
          <a:bodyPr wrap="none" anchor="ctr">
            <a:spAutoFit/>
          </a:bodyPr>
          <a:lstStyle/>
          <a:p>
            <a:pPr>
              <a:tabLst>
                <a:tab pos="244475" algn="r"/>
                <a:tab pos="3330575" algn="r"/>
                <a:tab pos="3873500" algn="l"/>
              </a:tabLst>
              <a:defRPr/>
            </a:pPr>
            <a:r>
              <a:rPr lang="ar-EG" sz="3600" b="1" dirty="0">
                <a:solidFill>
                  <a:schemeClr val="tx1"/>
                </a:solidFill>
                <a:latin typeface="Arial" charset="0"/>
                <a:cs typeface="Times New Roman" pitchFamily="18" charset="0"/>
              </a:rPr>
              <a:t>حساب المثلثات</a:t>
            </a:r>
          </a:p>
          <a:p>
            <a:pPr>
              <a:tabLst>
                <a:tab pos="244475" algn="r"/>
                <a:tab pos="3330575" algn="r"/>
                <a:tab pos="3873500" algn="l"/>
              </a:tabLst>
              <a:defRPr/>
            </a:pPr>
            <a:r>
              <a:rPr lang="en-US" sz="4000" dirty="0">
                <a:solidFill>
                  <a:srgbClr val="000000"/>
                </a:solidFill>
                <a:cs typeface="Arial" charset="0"/>
              </a:rPr>
              <a:t>trigonometry</a:t>
            </a:r>
            <a:endParaRPr lang="ar-EG" sz="4000" dirty="0">
              <a:solidFill>
                <a:schemeClr val="tx1"/>
              </a:solidFill>
              <a:latin typeface="Arial" charset="0"/>
            </a:endParaRPr>
          </a:p>
        </p:txBody>
      </p:sp>
      <p:sp>
        <p:nvSpPr>
          <p:cNvPr id="26" name="مستطيل 25"/>
          <p:cNvSpPr/>
          <p:nvPr/>
        </p:nvSpPr>
        <p:spPr>
          <a:xfrm>
            <a:off x="1979613" y="2349500"/>
            <a:ext cx="3567112" cy="1200150"/>
          </a:xfrm>
          <a:prstGeom prst="rect">
            <a:avLst/>
          </a:prstGeom>
          <a:ln>
            <a:noFill/>
          </a:ln>
          <a:effectLst/>
        </p:spPr>
        <p:style>
          <a:lnRef idx="1">
            <a:schemeClr val="accent5"/>
          </a:lnRef>
          <a:fillRef idx="2">
            <a:schemeClr val="accent5"/>
          </a:fillRef>
          <a:effectRef idx="1">
            <a:schemeClr val="accent5"/>
          </a:effectRef>
          <a:fontRef idx="minor">
            <a:schemeClr val="dk1"/>
          </a:fontRef>
        </p:style>
        <p:txBody>
          <a:bodyPr wrap="none">
            <a:spAutoFit/>
          </a:bodyPr>
          <a:lstStyle/>
          <a:p>
            <a:pPr fontAlgn="auto">
              <a:spcBef>
                <a:spcPts val="0"/>
              </a:spcBef>
              <a:spcAft>
                <a:spcPts val="0"/>
              </a:spcAft>
              <a:defRPr/>
            </a:pPr>
            <a:r>
              <a:rPr lang="ar-EG" sz="3600" b="1" dirty="0"/>
              <a:t>النسبة المثلثية</a:t>
            </a:r>
          </a:p>
          <a:p>
            <a:pPr fontAlgn="auto">
              <a:spcBef>
                <a:spcPts val="0"/>
              </a:spcBef>
              <a:spcAft>
                <a:spcPts val="0"/>
              </a:spcAft>
              <a:defRPr/>
            </a:pPr>
            <a:r>
              <a:rPr lang="en-US" sz="3600" dirty="0"/>
              <a:t>trigonometric ratio</a:t>
            </a:r>
            <a:endParaRPr lang="ar-EG" sz="3600" dirty="0"/>
          </a:p>
        </p:txBody>
      </p:sp>
      <p:sp>
        <p:nvSpPr>
          <p:cNvPr id="19459" name="Rectangle 3"/>
          <p:cNvSpPr>
            <a:spLocks noChangeArrowheads="1"/>
          </p:cNvSpPr>
          <p:nvPr/>
        </p:nvSpPr>
        <p:spPr bwMode="auto">
          <a:xfrm>
            <a:off x="1116013" y="3789363"/>
            <a:ext cx="1781175" cy="1262062"/>
          </a:xfrm>
          <a:prstGeom prst="rect">
            <a:avLst/>
          </a:prstGeom>
          <a:ln>
            <a:noFill/>
            <a:headEnd/>
            <a:tailEnd/>
          </a:ln>
          <a:effectLst/>
        </p:spPr>
        <p:style>
          <a:lnRef idx="1">
            <a:schemeClr val="accent5"/>
          </a:lnRef>
          <a:fillRef idx="2">
            <a:schemeClr val="accent5"/>
          </a:fillRef>
          <a:effectRef idx="1">
            <a:schemeClr val="accent5"/>
          </a:effectRef>
          <a:fontRef idx="minor">
            <a:schemeClr val="dk1"/>
          </a:fontRef>
        </p:style>
        <p:txBody>
          <a:bodyPr wrap="none" anchor="ctr">
            <a:spAutoFit/>
          </a:bodyPr>
          <a:lstStyle/>
          <a:p>
            <a:pPr>
              <a:tabLst>
                <a:tab pos="244475" algn="r"/>
                <a:tab pos="3330575" algn="r"/>
                <a:tab pos="3873500" algn="l"/>
              </a:tabLst>
              <a:defRPr/>
            </a:pPr>
            <a:r>
              <a:rPr lang="ar-EG" sz="3600" b="1" dirty="0">
                <a:solidFill>
                  <a:schemeClr val="tx1"/>
                </a:solidFill>
                <a:latin typeface="Arial" charset="0"/>
                <a:cs typeface="Times New Roman" pitchFamily="18" charset="0"/>
              </a:rPr>
              <a:t>جيب التمام</a:t>
            </a:r>
          </a:p>
          <a:p>
            <a:pPr>
              <a:tabLst>
                <a:tab pos="244475" algn="r"/>
                <a:tab pos="3330575" algn="r"/>
                <a:tab pos="3873500" algn="l"/>
              </a:tabLst>
              <a:defRPr/>
            </a:pPr>
            <a:r>
              <a:rPr lang="en-US" sz="4000" dirty="0">
                <a:solidFill>
                  <a:srgbClr val="000000"/>
                </a:solidFill>
                <a:cs typeface="Arial" charset="0"/>
              </a:rPr>
              <a:t>cosine</a:t>
            </a:r>
            <a:endParaRPr lang="ar-EG" sz="4000" dirty="0">
              <a:solidFill>
                <a:schemeClr val="tx1"/>
              </a:solidFill>
              <a:latin typeface="Arial" charset="0"/>
            </a:endParaRPr>
          </a:p>
        </p:txBody>
      </p:sp>
      <p:sp>
        <p:nvSpPr>
          <p:cNvPr id="28" name="مستطيل 27"/>
          <p:cNvSpPr/>
          <p:nvPr/>
        </p:nvSpPr>
        <p:spPr>
          <a:xfrm>
            <a:off x="3054350" y="3789363"/>
            <a:ext cx="1157288" cy="1262062"/>
          </a:xfrm>
          <a:prstGeom prst="rect">
            <a:avLst/>
          </a:prstGeom>
          <a:ln>
            <a:noFill/>
          </a:ln>
          <a:effectLst/>
        </p:spPr>
        <p:style>
          <a:lnRef idx="1">
            <a:schemeClr val="accent5"/>
          </a:lnRef>
          <a:fillRef idx="2">
            <a:schemeClr val="accent5"/>
          </a:fillRef>
          <a:effectRef idx="1">
            <a:schemeClr val="accent5"/>
          </a:effectRef>
          <a:fontRef idx="minor">
            <a:schemeClr val="dk1"/>
          </a:fontRef>
        </p:style>
        <p:txBody>
          <a:bodyPr wrap="none">
            <a:spAutoFit/>
          </a:bodyPr>
          <a:lstStyle/>
          <a:p>
            <a:pPr fontAlgn="auto">
              <a:spcBef>
                <a:spcPts val="0"/>
              </a:spcBef>
              <a:spcAft>
                <a:spcPts val="0"/>
              </a:spcAft>
              <a:defRPr/>
            </a:pPr>
            <a:r>
              <a:rPr lang="ar-EG" sz="4000" b="1" dirty="0"/>
              <a:t>الجيب</a:t>
            </a:r>
          </a:p>
          <a:p>
            <a:pPr fontAlgn="auto">
              <a:spcBef>
                <a:spcPts val="0"/>
              </a:spcBef>
              <a:spcAft>
                <a:spcPts val="0"/>
              </a:spcAft>
              <a:defRPr/>
            </a:pPr>
            <a:r>
              <a:rPr lang="en-US" sz="3600" dirty="0"/>
              <a:t>sine</a:t>
            </a:r>
            <a:endParaRPr lang="ar-EG" sz="3600" dirty="0"/>
          </a:p>
        </p:txBody>
      </p:sp>
      <p:sp>
        <p:nvSpPr>
          <p:cNvPr id="35" name="Rectangle 3"/>
          <p:cNvSpPr>
            <a:spLocks noChangeArrowheads="1"/>
          </p:cNvSpPr>
          <p:nvPr/>
        </p:nvSpPr>
        <p:spPr bwMode="auto">
          <a:xfrm>
            <a:off x="7164388" y="5264150"/>
            <a:ext cx="1725612" cy="1260475"/>
          </a:xfrm>
          <a:prstGeom prst="rect">
            <a:avLst/>
          </a:prstGeom>
          <a:ln>
            <a:noFill/>
            <a:headEnd/>
            <a:tailEnd/>
          </a:ln>
          <a:effectLst/>
        </p:spPr>
        <p:style>
          <a:lnRef idx="1">
            <a:schemeClr val="accent5"/>
          </a:lnRef>
          <a:fillRef idx="2">
            <a:schemeClr val="accent5"/>
          </a:fillRef>
          <a:effectRef idx="1">
            <a:schemeClr val="accent5"/>
          </a:effectRef>
          <a:fontRef idx="minor">
            <a:schemeClr val="dk1"/>
          </a:fontRef>
        </p:style>
        <p:txBody>
          <a:bodyPr wrap="none" anchor="ctr">
            <a:spAutoFit/>
          </a:bodyPr>
          <a:lstStyle/>
          <a:p>
            <a:pPr>
              <a:tabLst>
                <a:tab pos="244475" algn="r"/>
                <a:tab pos="3330575" algn="r"/>
                <a:tab pos="3873500" algn="l"/>
              </a:tabLst>
              <a:defRPr/>
            </a:pPr>
            <a:r>
              <a:rPr lang="ar-EG" sz="3600" b="1" dirty="0">
                <a:solidFill>
                  <a:schemeClr val="tx1"/>
                </a:solidFill>
                <a:latin typeface="Arial" charset="0"/>
                <a:cs typeface="Times New Roman" pitchFamily="18" charset="0"/>
              </a:rPr>
              <a:t>الظل</a:t>
            </a:r>
          </a:p>
          <a:p>
            <a:pPr>
              <a:tabLst>
                <a:tab pos="244475" algn="r"/>
                <a:tab pos="3330575" algn="r"/>
                <a:tab pos="3873500" algn="l"/>
              </a:tabLst>
              <a:defRPr/>
            </a:pPr>
            <a:r>
              <a:rPr lang="en-US" sz="4000" dirty="0">
                <a:solidFill>
                  <a:srgbClr val="000000"/>
                </a:solidFill>
                <a:cs typeface="Arial" charset="0"/>
              </a:rPr>
              <a:t>tangent</a:t>
            </a:r>
            <a:endParaRPr lang="ar-EG" sz="4000" dirty="0">
              <a:solidFill>
                <a:schemeClr val="tx1"/>
              </a:solidFill>
              <a:latin typeface="Arial" charset="0"/>
            </a:endParaRPr>
          </a:p>
        </p:txBody>
      </p:sp>
      <p:sp>
        <p:nvSpPr>
          <p:cNvPr id="36" name="Rectangle 3"/>
          <p:cNvSpPr>
            <a:spLocks noChangeArrowheads="1"/>
          </p:cNvSpPr>
          <p:nvPr/>
        </p:nvSpPr>
        <p:spPr bwMode="auto">
          <a:xfrm>
            <a:off x="4356100" y="3860800"/>
            <a:ext cx="4538663" cy="1262063"/>
          </a:xfrm>
          <a:prstGeom prst="rect">
            <a:avLst/>
          </a:prstGeom>
          <a:ln>
            <a:noFill/>
            <a:headEnd/>
            <a:tailEnd/>
          </a:ln>
          <a:effectLst/>
        </p:spPr>
        <p:style>
          <a:lnRef idx="1">
            <a:schemeClr val="accent5"/>
          </a:lnRef>
          <a:fillRef idx="2">
            <a:schemeClr val="accent5"/>
          </a:fillRef>
          <a:effectRef idx="1">
            <a:schemeClr val="accent5"/>
          </a:effectRef>
          <a:fontRef idx="minor">
            <a:schemeClr val="dk1"/>
          </a:fontRef>
        </p:style>
        <p:txBody>
          <a:bodyPr wrap="none" anchor="ctr">
            <a:spAutoFit/>
          </a:bodyPr>
          <a:lstStyle/>
          <a:p>
            <a:pPr>
              <a:tabLst>
                <a:tab pos="244475" algn="r"/>
                <a:tab pos="3330575" algn="r"/>
                <a:tab pos="3873500" algn="l"/>
              </a:tabLst>
              <a:defRPr/>
            </a:pPr>
            <a:r>
              <a:rPr lang="ar-EG" sz="3600" b="1" dirty="0">
                <a:solidFill>
                  <a:schemeClr val="tx1"/>
                </a:solidFill>
                <a:latin typeface="Arial" charset="0"/>
                <a:cs typeface="Times New Roman" pitchFamily="18" charset="0"/>
              </a:rPr>
              <a:t>الدالة المثلثية</a:t>
            </a:r>
          </a:p>
          <a:p>
            <a:pPr>
              <a:tabLst>
                <a:tab pos="244475" algn="r"/>
                <a:tab pos="3330575" algn="r"/>
                <a:tab pos="3873500" algn="l"/>
              </a:tabLst>
              <a:defRPr/>
            </a:pPr>
            <a:r>
              <a:rPr lang="en-US" sz="4000" dirty="0">
                <a:solidFill>
                  <a:srgbClr val="000000"/>
                </a:solidFill>
                <a:cs typeface="Arial" charset="0"/>
              </a:rPr>
              <a:t>trigonometric function</a:t>
            </a:r>
            <a:endParaRPr lang="ar-EG" sz="4000" dirty="0">
              <a:solidFill>
                <a:schemeClr val="tx1"/>
              </a:solidFill>
              <a:latin typeface="Arial" charset="0"/>
            </a:endParaRPr>
          </a:p>
        </p:txBody>
      </p:sp>
      <p:sp>
        <p:nvSpPr>
          <p:cNvPr id="37" name="Rectangle 3"/>
          <p:cNvSpPr>
            <a:spLocks noChangeArrowheads="1"/>
          </p:cNvSpPr>
          <p:nvPr/>
        </p:nvSpPr>
        <p:spPr bwMode="auto">
          <a:xfrm>
            <a:off x="5181600" y="5264150"/>
            <a:ext cx="1911350" cy="1260475"/>
          </a:xfrm>
          <a:prstGeom prst="rect">
            <a:avLst/>
          </a:prstGeom>
          <a:ln>
            <a:noFill/>
            <a:headEnd/>
            <a:tailEnd/>
          </a:ln>
          <a:effectLst/>
        </p:spPr>
        <p:style>
          <a:lnRef idx="1">
            <a:schemeClr val="accent5"/>
          </a:lnRef>
          <a:fillRef idx="2">
            <a:schemeClr val="accent5"/>
          </a:fillRef>
          <a:effectRef idx="1">
            <a:schemeClr val="accent5"/>
          </a:effectRef>
          <a:fontRef idx="minor">
            <a:schemeClr val="dk1"/>
          </a:fontRef>
        </p:style>
        <p:txBody>
          <a:bodyPr wrap="none" anchor="ctr">
            <a:spAutoFit/>
          </a:bodyPr>
          <a:lstStyle/>
          <a:p>
            <a:pPr>
              <a:tabLst>
                <a:tab pos="244475" algn="r"/>
                <a:tab pos="3330575" algn="r"/>
                <a:tab pos="3873500" algn="l"/>
              </a:tabLst>
              <a:defRPr/>
            </a:pPr>
            <a:r>
              <a:rPr lang="ar-EG" sz="3600" b="1" dirty="0">
                <a:solidFill>
                  <a:schemeClr val="tx1"/>
                </a:solidFill>
                <a:latin typeface="Arial" charset="0"/>
                <a:cs typeface="Times New Roman" pitchFamily="18" charset="0"/>
              </a:rPr>
              <a:t>قاطع التمام</a:t>
            </a:r>
          </a:p>
          <a:p>
            <a:pPr>
              <a:tabLst>
                <a:tab pos="244475" algn="r"/>
                <a:tab pos="3330575" algn="r"/>
                <a:tab pos="3873500" algn="l"/>
              </a:tabLst>
              <a:defRPr/>
            </a:pPr>
            <a:r>
              <a:rPr lang="en-US" sz="4000" dirty="0">
                <a:solidFill>
                  <a:srgbClr val="000000"/>
                </a:solidFill>
                <a:cs typeface="Arial" charset="0"/>
              </a:rPr>
              <a:t>cosecant</a:t>
            </a:r>
            <a:endParaRPr lang="ar-EG" sz="4000" dirty="0">
              <a:solidFill>
                <a:schemeClr val="tx1"/>
              </a:solidFill>
              <a:latin typeface="Arial" charset="0"/>
            </a:endParaRPr>
          </a:p>
        </p:txBody>
      </p:sp>
      <p:sp>
        <p:nvSpPr>
          <p:cNvPr id="38" name="Rectangle 3"/>
          <p:cNvSpPr>
            <a:spLocks noChangeArrowheads="1"/>
          </p:cNvSpPr>
          <p:nvPr/>
        </p:nvSpPr>
        <p:spPr bwMode="auto">
          <a:xfrm>
            <a:off x="3546475" y="5229225"/>
            <a:ext cx="1457325" cy="1262063"/>
          </a:xfrm>
          <a:prstGeom prst="rect">
            <a:avLst/>
          </a:prstGeom>
          <a:ln>
            <a:noFill/>
            <a:headEnd/>
            <a:tailEnd/>
          </a:ln>
          <a:effectLst/>
        </p:spPr>
        <p:style>
          <a:lnRef idx="1">
            <a:schemeClr val="accent5"/>
          </a:lnRef>
          <a:fillRef idx="2">
            <a:schemeClr val="accent5"/>
          </a:fillRef>
          <a:effectRef idx="1">
            <a:schemeClr val="accent5"/>
          </a:effectRef>
          <a:fontRef idx="minor">
            <a:schemeClr val="dk1"/>
          </a:fontRef>
        </p:style>
        <p:txBody>
          <a:bodyPr wrap="none" anchor="ctr">
            <a:spAutoFit/>
          </a:bodyPr>
          <a:lstStyle/>
          <a:p>
            <a:pPr>
              <a:tabLst>
                <a:tab pos="244475" algn="r"/>
                <a:tab pos="3330575" algn="r"/>
                <a:tab pos="3873500" algn="l"/>
              </a:tabLst>
              <a:defRPr/>
            </a:pPr>
            <a:r>
              <a:rPr lang="ar-EG" sz="3600" b="1" dirty="0">
                <a:solidFill>
                  <a:schemeClr val="tx1"/>
                </a:solidFill>
                <a:latin typeface="Arial" charset="0"/>
                <a:cs typeface="Times New Roman" pitchFamily="18" charset="0"/>
              </a:rPr>
              <a:t>القاطع</a:t>
            </a:r>
          </a:p>
          <a:p>
            <a:pPr>
              <a:tabLst>
                <a:tab pos="244475" algn="r"/>
                <a:tab pos="3330575" algn="r"/>
                <a:tab pos="3873500" algn="l"/>
              </a:tabLst>
              <a:defRPr/>
            </a:pPr>
            <a:r>
              <a:rPr lang="en-US" sz="4000" dirty="0">
                <a:solidFill>
                  <a:srgbClr val="000000"/>
                </a:solidFill>
                <a:cs typeface="Arial" charset="0"/>
              </a:rPr>
              <a:t>secant</a:t>
            </a:r>
            <a:endParaRPr lang="ar-EG" sz="4000" dirty="0">
              <a:solidFill>
                <a:schemeClr val="tx1"/>
              </a:solidFill>
              <a:latin typeface="Arial" charset="0"/>
            </a:endParaRPr>
          </a:p>
        </p:txBody>
      </p:sp>
      <p:sp>
        <p:nvSpPr>
          <p:cNvPr id="39" name="Rectangle 3"/>
          <p:cNvSpPr>
            <a:spLocks noChangeArrowheads="1"/>
          </p:cNvSpPr>
          <p:nvPr/>
        </p:nvSpPr>
        <p:spPr bwMode="auto">
          <a:xfrm>
            <a:off x="1239838" y="5229225"/>
            <a:ext cx="2179637" cy="1262063"/>
          </a:xfrm>
          <a:prstGeom prst="rect">
            <a:avLst/>
          </a:prstGeom>
          <a:ln>
            <a:noFill/>
            <a:headEnd/>
            <a:tailEnd/>
          </a:ln>
          <a:effectLst/>
        </p:spPr>
        <p:style>
          <a:lnRef idx="1">
            <a:schemeClr val="accent5"/>
          </a:lnRef>
          <a:fillRef idx="2">
            <a:schemeClr val="accent5"/>
          </a:fillRef>
          <a:effectRef idx="1">
            <a:schemeClr val="accent5"/>
          </a:effectRef>
          <a:fontRef idx="minor">
            <a:schemeClr val="dk1"/>
          </a:fontRef>
        </p:style>
        <p:txBody>
          <a:bodyPr wrap="none" anchor="ctr">
            <a:spAutoFit/>
          </a:bodyPr>
          <a:lstStyle/>
          <a:p>
            <a:pPr>
              <a:tabLst>
                <a:tab pos="244475" algn="r"/>
                <a:tab pos="3330575" algn="r"/>
                <a:tab pos="3873500" algn="l"/>
              </a:tabLst>
              <a:defRPr/>
            </a:pPr>
            <a:r>
              <a:rPr lang="ar-EG" sz="3600" b="1" dirty="0">
                <a:solidFill>
                  <a:schemeClr val="tx1"/>
                </a:solidFill>
                <a:latin typeface="Arial" charset="0"/>
                <a:cs typeface="Times New Roman" pitchFamily="18" charset="0"/>
              </a:rPr>
              <a:t>ظل التمام</a:t>
            </a:r>
          </a:p>
          <a:p>
            <a:pPr>
              <a:tabLst>
                <a:tab pos="244475" algn="r"/>
                <a:tab pos="3330575" algn="r"/>
                <a:tab pos="3873500" algn="l"/>
              </a:tabLst>
              <a:defRPr/>
            </a:pPr>
            <a:r>
              <a:rPr lang="en-US" sz="4000" dirty="0">
                <a:solidFill>
                  <a:srgbClr val="000000"/>
                </a:solidFill>
                <a:cs typeface="Arial" charset="0"/>
              </a:rPr>
              <a:t>cotangent</a:t>
            </a:r>
            <a:endParaRPr lang="ar-EG" sz="4000" dirty="0">
              <a:solidFill>
                <a:schemeClr val="tx1"/>
              </a:solidFill>
              <a:latin typeface="Arial" charset="0"/>
            </a:endParaRPr>
          </a:p>
        </p:txBody>
      </p:sp>
    </p:spTree>
  </p:cSld>
  <p:clrMapOvr>
    <a:masterClrMapping/>
  </p:clrMapOvr>
  <p:transition>
    <p:wedge/>
    <p:sndAc>
      <p:stSnd>
        <p:snd r:embed="rId2" name="3.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0170 -  خطأ الويندوز.wav"/>
                                        </p:tgtEl>
                                      </p:cMediaNode>
                                    </p:audio>
                                  </p:subTnLst>
                                </p:cTn>
                              </p:par>
                              <p:par>
                                <p:cTn id="10" presetID="47" presetClass="entr" presetSubtype="0" fill="hold" nodeType="withEffect">
                                  <p:stCondLst>
                                    <p:cond delay="0"/>
                                  </p:stCondLst>
                                  <p:childTnLst>
                                    <p:set>
                                      <p:cBhvr>
                                        <p:cTn id="11" dur="1" fill="hold">
                                          <p:stCondLst>
                                            <p:cond delay="0"/>
                                          </p:stCondLst>
                                        </p:cTn>
                                        <p:tgtEl>
                                          <p:spTgt spid="19457"/>
                                        </p:tgtEl>
                                        <p:attrNameLst>
                                          <p:attrName>style.visibility</p:attrName>
                                        </p:attrNameLst>
                                      </p:cBhvr>
                                      <p:to>
                                        <p:strVal val="visible"/>
                                      </p:to>
                                    </p:set>
                                    <p:animEffect transition="in" filter="fade">
                                      <p:cBhvr>
                                        <p:cTn id="12" dur="1000"/>
                                        <p:tgtEl>
                                          <p:spTgt spid="19457"/>
                                        </p:tgtEl>
                                      </p:cBhvr>
                                    </p:animEffect>
                                    <p:anim calcmode="lin" valueType="num">
                                      <p:cBhvr>
                                        <p:cTn id="13" dur="1000" fill="hold"/>
                                        <p:tgtEl>
                                          <p:spTgt spid="19457"/>
                                        </p:tgtEl>
                                        <p:attrNameLst>
                                          <p:attrName>ppt_x</p:attrName>
                                        </p:attrNameLst>
                                      </p:cBhvr>
                                      <p:tavLst>
                                        <p:tav tm="0">
                                          <p:val>
                                            <p:strVal val="#ppt_x"/>
                                          </p:val>
                                        </p:tav>
                                        <p:tav tm="100000">
                                          <p:val>
                                            <p:strVal val="#ppt_x"/>
                                          </p:val>
                                        </p:tav>
                                      </p:tavLst>
                                    </p:anim>
                                    <p:anim calcmode="lin" valueType="num">
                                      <p:cBhvr>
                                        <p:cTn id="14" dur="1000" fill="hold"/>
                                        <p:tgtEl>
                                          <p:spTgt spid="1945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8" presetClass="entr" presetSubtype="0" accel="50000" fill="hold" nodeType="clickEffect">
                                  <p:stCondLst>
                                    <p:cond delay="0"/>
                                  </p:stCondLst>
                                  <p:childTnLst>
                                    <p:set>
                                      <p:cBhvr>
                                        <p:cTn id="18" dur="1" fill="hold">
                                          <p:stCondLst>
                                            <p:cond delay="0"/>
                                          </p:stCondLst>
                                        </p:cTn>
                                        <p:tgtEl>
                                          <p:spTgt spid="19458"/>
                                        </p:tgtEl>
                                        <p:attrNameLst>
                                          <p:attrName>style.visibility</p:attrName>
                                        </p:attrNameLst>
                                      </p:cBhvr>
                                      <p:to>
                                        <p:strVal val="visible"/>
                                      </p:to>
                                    </p:set>
                                    <p:anim calcmode="lin" valueType="num">
                                      <p:cBhvr>
                                        <p:cTn id="19" dur="1000" fill="hold"/>
                                        <p:tgtEl>
                                          <p:spTgt spid="1945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0" dur="1000" fill="hold"/>
                                        <p:tgtEl>
                                          <p:spTgt spid="19458"/>
                                        </p:tgtEl>
                                        <p:attrNameLst>
                                          <p:attrName>ppt_x</p:attrName>
                                        </p:attrNameLst>
                                      </p:cBhvr>
                                      <p:tavLst>
                                        <p:tav tm="0">
                                          <p:val>
                                            <p:fltVal val="-1"/>
                                          </p:val>
                                        </p:tav>
                                        <p:tav tm="50000">
                                          <p:val>
                                            <p:fltVal val="0.95"/>
                                          </p:val>
                                        </p:tav>
                                        <p:tav tm="100000">
                                          <p:val>
                                            <p:strVal val="#ppt_x"/>
                                          </p:val>
                                        </p:tav>
                                      </p:tavLst>
                                    </p:anim>
                                    <p:anim calcmode="lin" valueType="num">
                                      <p:cBhvr>
                                        <p:cTn id="21" dur="1000" fill="hold"/>
                                        <p:tgtEl>
                                          <p:spTgt spid="19458"/>
                                        </p:tgtEl>
                                        <p:attrNameLst>
                                          <p:attrName>ppt_y</p:attrName>
                                        </p:attrNameLst>
                                      </p:cBhvr>
                                      <p:tavLst>
                                        <p:tav tm="0">
                                          <p:val>
                                            <p:strVal val="#ppt_y"/>
                                          </p:val>
                                        </p:tav>
                                        <p:tav tm="100000">
                                          <p:val>
                                            <p:strVal val="#ppt_y"/>
                                          </p:val>
                                        </p:tav>
                                      </p:tavLst>
                                    </p:anim>
                                    <p:animEffect transition="in" filter="fade">
                                      <p:cBhvr>
                                        <p:cTn id="22" dur="1000"/>
                                        <p:tgtEl>
                                          <p:spTgt spid="19458"/>
                                        </p:tgtEl>
                                      </p:cBhvr>
                                    </p:animEffect>
                                  </p:childTnLst>
                                  <p:subTnLst>
                                    <p:audio>
                                      <p:cMediaNode>
                                        <p:cTn display="0" masterRel="sameClick">
                                          <p:stCondLst>
                                            <p:cond evt="begin" delay="0">
                                              <p:tn val="17"/>
                                            </p:cond>
                                          </p:stCondLst>
                                          <p:endCondLst>
                                            <p:cond evt="onStopAudio" delay="0">
                                              <p:tgtEl>
                                                <p:sldTgt/>
                                              </p:tgtEl>
                                            </p:cond>
                                          </p:endCondLst>
                                        </p:cTn>
                                        <p:tgtEl>
                                          <p:sndTgt r:embed="rId4" name="push.wav"/>
                                        </p:tgtEl>
                                      </p:cMediaNode>
                                    </p:audio>
                                  </p:subTnLst>
                                </p:cTn>
                              </p:par>
                            </p:childTnLst>
                          </p:cTn>
                        </p:par>
                      </p:childTnLst>
                    </p:cTn>
                  </p:par>
                  <p:par>
                    <p:cTn id="23" fill="hold">
                      <p:stCondLst>
                        <p:cond delay="indefinite"/>
                      </p:stCondLst>
                      <p:childTnLst>
                        <p:par>
                          <p:cTn id="24" fill="hold">
                            <p:stCondLst>
                              <p:cond delay="0"/>
                            </p:stCondLst>
                            <p:childTnLst>
                              <p:par>
                                <p:cTn id="25" presetID="48" presetClass="entr" presetSubtype="0" accel="5000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1000" fill="hold"/>
                                        <p:tgtEl>
                                          <p:spTgt spid="2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8" dur="1000" fill="hold"/>
                                        <p:tgtEl>
                                          <p:spTgt spid="26"/>
                                        </p:tgtEl>
                                        <p:attrNameLst>
                                          <p:attrName>ppt_x</p:attrName>
                                        </p:attrNameLst>
                                      </p:cBhvr>
                                      <p:tavLst>
                                        <p:tav tm="0">
                                          <p:val>
                                            <p:fltVal val="-1"/>
                                          </p:val>
                                        </p:tav>
                                        <p:tav tm="50000">
                                          <p:val>
                                            <p:fltVal val="0.95"/>
                                          </p:val>
                                        </p:tav>
                                        <p:tav tm="100000">
                                          <p:val>
                                            <p:strVal val="#ppt_x"/>
                                          </p:val>
                                        </p:tav>
                                      </p:tavLst>
                                    </p:anim>
                                    <p:anim calcmode="lin" valueType="num">
                                      <p:cBhvr>
                                        <p:cTn id="29" dur="1000" fill="hold"/>
                                        <p:tgtEl>
                                          <p:spTgt spid="26"/>
                                        </p:tgtEl>
                                        <p:attrNameLst>
                                          <p:attrName>ppt_y</p:attrName>
                                        </p:attrNameLst>
                                      </p:cBhvr>
                                      <p:tavLst>
                                        <p:tav tm="0">
                                          <p:val>
                                            <p:strVal val="#ppt_y"/>
                                          </p:val>
                                        </p:tav>
                                        <p:tav tm="100000">
                                          <p:val>
                                            <p:strVal val="#ppt_y"/>
                                          </p:val>
                                        </p:tav>
                                      </p:tavLst>
                                    </p:anim>
                                    <p:animEffect transition="in" filter="fade">
                                      <p:cBhvr>
                                        <p:cTn id="30" dur="1000"/>
                                        <p:tgtEl>
                                          <p:spTgt spid="26"/>
                                        </p:tgtEl>
                                      </p:cBhvr>
                                    </p:animEffect>
                                  </p:childTnLst>
                                  <p:subTnLst>
                                    <p:audio>
                                      <p:cMediaNode>
                                        <p:cTn display="0" masterRel="sameClick">
                                          <p:stCondLst>
                                            <p:cond evt="begin" delay="0">
                                              <p:tn val="25"/>
                                            </p:cond>
                                          </p:stCondLst>
                                          <p:endCondLst>
                                            <p:cond evt="onStopAudio" delay="0">
                                              <p:tgtEl>
                                                <p:sldTgt/>
                                              </p:tgtEl>
                                            </p:cond>
                                          </p:endCondLst>
                                        </p:cTn>
                                        <p:tgtEl>
                                          <p:sndTgt r:embed="rId4" name="push.wav"/>
                                        </p:tgtEl>
                                      </p:cMediaNode>
                                    </p:audio>
                                  </p:subTnLst>
                                </p:cTn>
                              </p:par>
                            </p:childTnLst>
                          </p:cTn>
                        </p:par>
                      </p:childTnLst>
                    </p:cTn>
                  </p:par>
                  <p:par>
                    <p:cTn id="31" fill="hold">
                      <p:stCondLst>
                        <p:cond delay="indefinite"/>
                      </p:stCondLst>
                      <p:childTnLst>
                        <p:par>
                          <p:cTn id="32" fill="hold">
                            <p:stCondLst>
                              <p:cond delay="0"/>
                            </p:stCondLst>
                            <p:childTnLst>
                              <p:par>
                                <p:cTn id="33" presetID="48" presetClass="entr" presetSubtype="0" accel="50000" fill="hold" nodeType="click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p:cTn id="35" dur="1000" fill="hold"/>
                                        <p:tgtEl>
                                          <p:spTgt spid="3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6" dur="1000" fill="hold"/>
                                        <p:tgtEl>
                                          <p:spTgt spid="36"/>
                                        </p:tgtEl>
                                        <p:attrNameLst>
                                          <p:attrName>ppt_x</p:attrName>
                                        </p:attrNameLst>
                                      </p:cBhvr>
                                      <p:tavLst>
                                        <p:tav tm="0">
                                          <p:val>
                                            <p:fltVal val="-1"/>
                                          </p:val>
                                        </p:tav>
                                        <p:tav tm="50000">
                                          <p:val>
                                            <p:fltVal val="0.95"/>
                                          </p:val>
                                        </p:tav>
                                        <p:tav tm="100000">
                                          <p:val>
                                            <p:strVal val="#ppt_x"/>
                                          </p:val>
                                        </p:tav>
                                      </p:tavLst>
                                    </p:anim>
                                    <p:anim calcmode="lin" valueType="num">
                                      <p:cBhvr>
                                        <p:cTn id="37" dur="1000" fill="hold"/>
                                        <p:tgtEl>
                                          <p:spTgt spid="36"/>
                                        </p:tgtEl>
                                        <p:attrNameLst>
                                          <p:attrName>ppt_y</p:attrName>
                                        </p:attrNameLst>
                                      </p:cBhvr>
                                      <p:tavLst>
                                        <p:tav tm="0">
                                          <p:val>
                                            <p:strVal val="#ppt_y"/>
                                          </p:val>
                                        </p:tav>
                                        <p:tav tm="100000">
                                          <p:val>
                                            <p:strVal val="#ppt_y"/>
                                          </p:val>
                                        </p:tav>
                                      </p:tavLst>
                                    </p:anim>
                                    <p:animEffect transition="in" filter="fade">
                                      <p:cBhvr>
                                        <p:cTn id="38" dur="1000"/>
                                        <p:tgtEl>
                                          <p:spTgt spid="36"/>
                                        </p:tgtEl>
                                      </p:cBhvr>
                                    </p:animEffect>
                                  </p:childTnLst>
                                  <p:subTnLst>
                                    <p:audio>
                                      <p:cMediaNode>
                                        <p:cTn display="0" masterRel="sameClick">
                                          <p:stCondLst>
                                            <p:cond evt="begin" delay="0">
                                              <p:tn val="33"/>
                                            </p:cond>
                                          </p:stCondLst>
                                          <p:endCondLst>
                                            <p:cond evt="onStopAudio" delay="0">
                                              <p:tgtEl>
                                                <p:sldTgt/>
                                              </p:tgtEl>
                                            </p:cond>
                                          </p:endCondLst>
                                        </p:cTn>
                                        <p:tgtEl>
                                          <p:sndTgt r:embed="rId4" name="push.wav"/>
                                        </p:tgtEl>
                                      </p:cMediaNode>
                                    </p:audio>
                                  </p:subTnLst>
                                </p:cTn>
                              </p:par>
                            </p:childTnLst>
                          </p:cTn>
                        </p:par>
                      </p:childTnLst>
                    </p:cTn>
                  </p:par>
                  <p:par>
                    <p:cTn id="39" fill="hold">
                      <p:stCondLst>
                        <p:cond delay="indefinite"/>
                      </p:stCondLst>
                      <p:childTnLst>
                        <p:par>
                          <p:cTn id="40" fill="hold">
                            <p:stCondLst>
                              <p:cond delay="0"/>
                            </p:stCondLst>
                            <p:childTnLst>
                              <p:par>
                                <p:cTn id="41" presetID="48" presetClass="entr" presetSubtype="0" accel="50000" fill="hold" nodeType="click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1000" fill="hold"/>
                                        <p:tgtEl>
                                          <p:spTgt spid="2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4" dur="1000" fill="hold"/>
                                        <p:tgtEl>
                                          <p:spTgt spid="28"/>
                                        </p:tgtEl>
                                        <p:attrNameLst>
                                          <p:attrName>ppt_x</p:attrName>
                                        </p:attrNameLst>
                                      </p:cBhvr>
                                      <p:tavLst>
                                        <p:tav tm="0">
                                          <p:val>
                                            <p:fltVal val="-1"/>
                                          </p:val>
                                        </p:tav>
                                        <p:tav tm="50000">
                                          <p:val>
                                            <p:fltVal val="0.95"/>
                                          </p:val>
                                        </p:tav>
                                        <p:tav tm="100000">
                                          <p:val>
                                            <p:strVal val="#ppt_x"/>
                                          </p:val>
                                        </p:tav>
                                      </p:tavLst>
                                    </p:anim>
                                    <p:anim calcmode="lin" valueType="num">
                                      <p:cBhvr>
                                        <p:cTn id="45" dur="1000" fill="hold"/>
                                        <p:tgtEl>
                                          <p:spTgt spid="28"/>
                                        </p:tgtEl>
                                        <p:attrNameLst>
                                          <p:attrName>ppt_y</p:attrName>
                                        </p:attrNameLst>
                                      </p:cBhvr>
                                      <p:tavLst>
                                        <p:tav tm="0">
                                          <p:val>
                                            <p:strVal val="#ppt_y"/>
                                          </p:val>
                                        </p:tav>
                                        <p:tav tm="100000">
                                          <p:val>
                                            <p:strVal val="#ppt_y"/>
                                          </p:val>
                                        </p:tav>
                                      </p:tavLst>
                                    </p:anim>
                                    <p:animEffect transition="in" filter="fade">
                                      <p:cBhvr>
                                        <p:cTn id="46" dur="1000"/>
                                        <p:tgtEl>
                                          <p:spTgt spid="28"/>
                                        </p:tgtEl>
                                      </p:cBhvr>
                                    </p:animEffect>
                                  </p:childTnLst>
                                  <p:subTnLst>
                                    <p:audio>
                                      <p:cMediaNode>
                                        <p:cTn display="0" masterRel="sameClick">
                                          <p:stCondLst>
                                            <p:cond evt="begin" delay="0">
                                              <p:tn val="41"/>
                                            </p:cond>
                                          </p:stCondLst>
                                          <p:endCondLst>
                                            <p:cond evt="onStopAudio" delay="0">
                                              <p:tgtEl>
                                                <p:sldTgt/>
                                              </p:tgtEl>
                                            </p:cond>
                                          </p:endCondLst>
                                        </p:cTn>
                                        <p:tgtEl>
                                          <p:sndTgt r:embed="rId4" name="push.wav"/>
                                        </p:tgtEl>
                                      </p:cMediaNode>
                                    </p:audio>
                                  </p:subTnLst>
                                </p:cTn>
                              </p:par>
                            </p:childTnLst>
                          </p:cTn>
                        </p:par>
                      </p:childTnLst>
                    </p:cTn>
                  </p:par>
                  <p:par>
                    <p:cTn id="47" fill="hold">
                      <p:stCondLst>
                        <p:cond delay="indefinite"/>
                      </p:stCondLst>
                      <p:childTnLst>
                        <p:par>
                          <p:cTn id="48" fill="hold">
                            <p:stCondLst>
                              <p:cond delay="0"/>
                            </p:stCondLst>
                            <p:childTnLst>
                              <p:par>
                                <p:cTn id="49" presetID="48" presetClass="entr" presetSubtype="0" accel="50000" fill="hold" nodeType="clickEffect">
                                  <p:stCondLst>
                                    <p:cond delay="0"/>
                                  </p:stCondLst>
                                  <p:childTnLst>
                                    <p:set>
                                      <p:cBhvr>
                                        <p:cTn id="50" dur="1" fill="hold">
                                          <p:stCondLst>
                                            <p:cond delay="0"/>
                                          </p:stCondLst>
                                        </p:cTn>
                                        <p:tgtEl>
                                          <p:spTgt spid="19459"/>
                                        </p:tgtEl>
                                        <p:attrNameLst>
                                          <p:attrName>style.visibility</p:attrName>
                                        </p:attrNameLst>
                                      </p:cBhvr>
                                      <p:to>
                                        <p:strVal val="visible"/>
                                      </p:to>
                                    </p:set>
                                    <p:anim calcmode="lin" valueType="num">
                                      <p:cBhvr>
                                        <p:cTn id="51" dur="1000" fill="hold"/>
                                        <p:tgtEl>
                                          <p:spTgt spid="19459"/>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52" dur="1000" fill="hold"/>
                                        <p:tgtEl>
                                          <p:spTgt spid="19459"/>
                                        </p:tgtEl>
                                        <p:attrNameLst>
                                          <p:attrName>ppt_x</p:attrName>
                                        </p:attrNameLst>
                                      </p:cBhvr>
                                      <p:tavLst>
                                        <p:tav tm="0">
                                          <p:val>
                                            <p:fltVal val="-1"/>
                                          </p:val>
                                        </p:tav>
                                        <p:tav tm="50000">
                                          <p:val>
                                            <p:fltVal val="0.95"/>
                                          </p:val>
                                        </p:tav>
                                        <p:tav tm="100000">
                                          <p:val>
                                            <p:strVal val="#ppt_x"/>
                                          </p:val>
                                        </p:tav>
                                      </p:tavLst>
                                    </p:anim>
                                    <p:anim calcmode="lin" valueType="num">
                                      <p:cBhvr>
                                        <p:cTn id="53" dur="1000" fill="hold"/>
                                        <p:tgtEl>
                                          <p:spTgt spid="19459"/>
                                        </p:tgtEl>
                                        <p:attrNameLst>
                                          <p:attrName>ppt_y</p:attrName>
                                        </p:attrNameLst>
                                      </p:cBhvr>
                                      <p:tavLst>
                                        <p:tav tm="0">
                                          <p:val>
                                            <p:strVal val="#ppt_y"/>
                                          </p:val>
                                        </p:tav>
                                        <p:tav tm="100000">
                                          <p:val>
                                            <p:strVal val="#ppt_y"/>
                                          </p:val>
                                        </p:tav>
                                      </p:tavLst>
                                    </p:anim>
                                    <p:animEffect transition="in" filter="fade">
                                      <p:cBhvr>
                                        <p:cTn id="54" dur="1000"/>
                                        <p:tgtEl>
                                          <p:spTgt spid="19459"/>
                                        </p:tgtEl>
                                      </p:cBhvr>
                                    </p:animEffect>
                                  </p:childTnLst>
                                  <p:subTnLst>
                                    <p:audio>
                                      <p:cMediaNode>
                                        <p:cTn display="0" masterRel="sameClick">
                                          <p:stCondLst>
                                            <p:cond evt="begin" delay="0">
                                              <p:tn val="49"/>
                                            </p:cond>
                                          </p:stCondLst>
                                          <p:endCondLst>
                                            <p:cond evt="onStopAudio" delay="0">
                                              <p:tgtEl>
                                                <p:sldTgt/>
                                              </p:tgtEl>
                                            </p:cond>
                                          </p:endCondLst>
                                        </p:cTn>
                                        <p:tgtEl>
                                          <p:sndTgt r:embed="rId4" name="push.wav"/>
                                        </p:tgtEl>
                                      </p:cMediaNode>
                                    </p:audio>
                                  </p:subTnLst>
                                </p:cTn>
                              </p:par>
                            </p:childTnLst>
                          </p:cTn>
                        </p:par>
                      </p:childTnLst>
                    </p:cTn>
                  </p:par>
                  <p:par>
                    <p:cTn id="55" fill="hold">
                      <p:stCondLst>
                        <p:cond delay="indefinite"/>
                      </p:stCondLst>
                      <p:childTnLst>
                        <p:par>
                          <p:cTn id="56" fill="hold">
                            <p:stCondLst>
                              <p:cond delay="0"/>
                            </p:stCondLst>
                            <p:childTnLst>
                              <p:par>
                                <p:cTn id="57" presetID="48" presetClass="entr" presetSubtype="0" accel="50000" fill="hold" nodeType="clickEffect">
                                  <p:stCondLst>
                                    <p:cond delay="0"/>
                                  </p:stCondLst>
                                  <p:childTnLst>
                                    <p:set>
                                      <p:cBhvr>
                                        <p:cTn id="58" dur="1" fill="hold">
                                          <p:stCondLst>
                                            <p:cond delay="0"/>
                                          </p:stCondLst>
                                        </p:cTn>
                                        <p:tgtEl>
                                          <p:spTgt spid="35"/>
                                        </p:tgtEl>
                                        <p:attrNameLst>
                                          <p:attrName>style.visibility</p:attrName>
                                        </p:attrNameLst>
                                      </p:cBhvr>
                                      <p:to>
                                        <p:strVal val="visible"/>
                                      </p:to>
                                    </p:set>
                                    <p:anim calcmode="lin" valueType="num">
                                      <p:cBhvr>
                                        <p:cTn id="59" dur="1000" fill="hold"/>
                                        <p:tgtEl>
                                          <p:spTgt spid="35"/>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60" dur="1000" fill="hold"/>
                                        <p:tgtEl>
                                          <p:spTgt spid="35"/>
                                        </p:tgtEl>
                                        <p:attrNameLst>
                                          <p:attrName>ppt_x</p:attrName>
                                        </p:attrNameLst>
                                      </p:cBhvr>
                                      <p:tavLst>
                                        <p:tav tm="0">
                                          <p:val>
                                            <p:fltVal val="-1"/>
                                          </p:val>
                                        </p:tav>
                                        <p:tav tm="50000">
                                          <p:val>
                                            <p:fltVal val="0.95"/>
                                          </p:val>
                                        </p:tav>
                                        <p:tav tm="100000">
                                          <p:val>
                                            <p:strVal val="#ppt_x"/>
                                          </p:val>
                                        </p:tav>
                                      </p:tavLst>
                                    </p:anim>
                                    <p:anim calcmode="lin" valueType="num">
                                      <p:cBhvr>
                                        <p:cTn id="61" dur="1000" fill="hold"/>
                                        <p:tgtEl>
                                          <p:spTgt spid="35"/>
                                        </p:tgtEl>
                                        <p:attrNameLst>
                                          <p:attrName>ppt_y</p:attrName>
                                        </p:attrNameLst>
                                      </p:cBhvr>
                                      <p:tavLst>
                                        <p:tav tm="0">
                                          <p:val>
                                            <p:strVal val="#ppt_y"/>
                                          </p:val>
                                        </p:tav>
                                        <p:tav tm="100000">
                                          <p:val>
                                            <p:strVal val="#ppt_y"/>
                                          </p:val>
                                        </p:tav>
                                      </p:tavLst>
                                    </p:anim>
                                    <p:animEffect transition="in" filter="fade">
                                      <p:cBhvr>
                                        <p:cTn id="62" dur="1000"/>
                                        <p:tgtEl>
                                          <p:spTgt spid="35"/>
                                        </p:tgtEl>
                                      </p:cBhvr>
                                    </p:animEffect>
                                  </p:childTnLst>
                                  <p:subTnLst>
                                    <p:audio>
                                      <p:cMediaNode>
                                        <p:cTn display="0" masterRel="sameClick">
                                          <p:stCondLst>
                                            <p:cond evt="begin" delay="0">
                                              <p:tn val="57"/>
                                            </p:cond>
                                          </p:stCondLst>
                                          <p:endCondLst>
                                            <p:cond evt="onStopAudio" delay="0">
                                              <p:tgtEl>
                                                <p:sldTgt/>
                                              </p:tgtEl>
                                            </p:cond>
                                          </p:endCondLst>
                                        </p:cTn>
                                        <p:tgtEl>
                                          <p:sndTgt r:embed="rId4" name="push.wav"/>
                                        </p:tgtEl>
                                      </p:cMediaNode>
                                    </p:audio>
                                  </p:subTnLst>
                                </p:cTn>
                              </p:par>
                            </p:childTnLst>
                          </p:cTn>
                        </p:par>
                      </p:childTnLst>
                    </p:cTn>
                  </p:par>
                  <p:par>
                    <p:cTn id="63" fill="hold">
                      <p:stCondLst>
                        <p:cond delay="indefinite"/>
                      </p:stCondLst>
                      <p:childTnLst>
                        <p:par>
                          <p:cTn id="64" fill="hold">
                            <p:stCondLst>
                              <p:cond delay="0"/>
                            </p:stCondLst>
                            <p:childTnLst>
                              <p:par>
                                <p:cTn id="65" presetID="48" presetClass="entr" presetSubtype="0" accel="50000" fill="hold" nodeType="clickEffect">
                                  <p:stCondLst>
                                    <p:cond delay="0"/>
                                  </p:stCondLst>
                                  <p:childTnLst>
                                    <p:set>
                                      <p:cBhvr>
                                        <p:cTn id="66" dur="1" fill="hold">
                                          <p:stCondLst>
                                            <p:cond delay="0"/>
                                          </p:stCondLst>
                                        </p:cTn>
                                        <p:tgtEl>
                                          <p:spTgt spid="37"/>
                                        </p:tgtEl>
                                        <p:attrNameLst>
                                          <p:attrName>style.visibility</p:attrName>
                                        </p:attrNameLst>
                                      </p:cBhvr>
                                      <p:to>
                                        <p:strVal val="visible"/>
                                      </p:to>
                                    </p:set>
                                    <p:anim calcmode="lin" valueType="num">
                                      <p:cBhvr>
                                        <p:cTn id="67" dur="1000" fill="hold"/>
                                        <p:tgtEl>
                                          <p:spTgt spid="37"/>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68" dur="1000" fill="hold"/>
                                        <p:tgtEl>
                                          <p:spTgt spid="37"/>
                                        </p:tgtEl>
                                        <p:attrNameLst>
                                          <p:attrName>ppt_x</p:attrName>
                                        </p:attrNameLst>
                                      </p:cBhvr>
                                      <p:tavLst>
                                        <p:tav tm="0">
                                          <p:val>
                                            <p:fltVal val="-1"/>
                                          </p:val>
                                        </p:tav>
                                        <p:tav tm="50000">
                                          <p:val>
                                            <p:fltVal val="0.95"/>
                                          </p:val>
                                        </p:tav>
                                        <p:tav tm="100000">
                                          <p:val>
                                            <p:strVal val="#ppt_x"/>
                                          </p:val>
                                        </p:tav>
                                      </p:tavLst>
                                    </p:anim>
                                    <p:anim calcmode="lin" valueType="num">
                                      <p:cBhvr>
                                        <p:cTn id="69" dur="1000" fill="hold"/>
                                        <p:tgtEl>
                                          <p:spTgt spid="37"/>
                                        </p:tgtEl>
                                        <p:attrNameLst>
                                          <p:attrName>ppt_y</p:attrName>
                                        </p:attrNameLst>
                                      </p:cBhvr>
                                      <p:tavLst>
                                        <p:tav tm="0">
                                          <p:val>
                                            <p:strVal val="#ppt_y"/>
                                          </p:val>
                                        </p:tav>
                                        <p:tav tm="100000">
                                          <p:val>
                                            <p:strVal val="#ppt_y"/>
                                          </p:val>
                                        </p:tav>
                                      </p:tavLst>
                                    </p:anim>
                                    <p:animEffect transition="in" filter="fade">
                                      <p:cBhvr>
                                        <p:cTn id="70" dur="1000"/>
                                        <p:tgtEl>
                                          <p:spTgt spid="37"/>
                                        </p:tgtEl>
                                      </p:cBhvr>
                                    </p:animEffect>
                                  </p:childTnLst>
                                  <p:subTnLst>
                                    <p:audio>
                                      <p:cMediaNode>
                                        <p:cTn display="0" masterRel="sameClick">
                                          <p:stCondLst>
                                            <p:cond evt="begin" delay="0">
                                              <p:tn val="65"/>
                                            </p:cond>
                                          </p:stCondLst>
                                          <p:endCondLst>
                                            <p:cond evt="onStopAudio" delay="0">
                                              <p:tgtEl>
                                                <p:sldTgt/>
                                              </p:tgtEl>
                                            </p:cond>
                                          </p:endCondLst>
                                        </p:cTn>
                                        <p:tgtEl>
                                          <p:sndTgt r:embed="rId4" name="push.wav"/>
                                        </p:tgtEl>
                                      </p:cMediaNode>
                                    </p:audio>
                                  </p:subTnLst>
                                </p:cTn>
                              </p:par>
                            </p:childTnLst>
                          </p:cTn>
                        </p:par>
                      </p:childTnLst>
                    </p:cTn>
                  </p:par>
                  <p:par>
                    <p:cTn id="71" fill="hold">
                      <p:stCondLst>
                        <p:cond delay="indefinite"/>
                      </p:stCondLst>
                      <p:childTnLst>
                        <p:par>
                          <p:cTn id="72" fill="hold">
                            <p:stCondLst>
                              <p:cond delay="0"/>
                            </p:stCondLst>
                            <p:childTnLst>
                              <p:par>
                                <p:cTn id="73" presetID="48" presetClass="entr" presetSubtype="0" accel="50000" fill="hold" nodeType="clickEffect">
                                  <p:stCondLst>
                                    <p:cond delay="0"/>
                                  </p:stCondLst>
                                  <p:childTnLst>
                                    <p:set>
                                      <p:cBhvr>
                                        <p:cTn id="74" dur="1" fill="hold">
                                          <p:stCondLst>
                                            <p:cond delay="0"/>
                                          </p:stCondLst>
                                        </p:cTn>
                                        <p:tgtEl>
                                          <p:spTgt spid="38"/>
                                        </p:tgtEl>
                                        <p:attrNameLst>
                                          <p:attrName>style.visibility</p:attrName>
                                        </p:attrNameLst>
                                      </p:cBhvr>
                                      <p:to>
                                        <p:strVal val="visible"/>
                                      </p:to>
                                    </p:set>
                                    <p:anim calcmode="lin" valueType="num">
                                      <p:cBhvr>
                                        <p:cTn id="75" dur="1000" fill="hold"/>
                                        <p:tgtEl>
                                          <p:spTgt spid="3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76" dur="1000" fill="hold"/>
                                        <p:tgtEl>
                                          <p:spTgt spid="38"/>
                                        </p:tgtEl>
                                        <p:attrNameLst>
                                          <p:attrName>ppt_x</p:attrName>
                                        </p:attrNameLst>
                                      </p:cBhvr>
                                      <p:tavLst>
                                        <p:tav tm="0">
                                          <p:val>
                                            <p:fltVal val="-1"/>
                                          </p:val>
                                        </p:tav>
                                        <p:tav tm="50000">
                                          <p:val>
                                            <p:fltVal val="0.95"/>
                                          </p:val>
                                        </p:tav>
                                        <p:tav tm="100000">
                                          <p:val>
                                            <p:strVal val="#ppt_x"/>
                                          </p:val>
                                        </p:tav>
                                      </p:tavLst>
                                    </p:anim>
                                    <p:anim calcmode="lin" valueType="num">
                                      <p:cBhvr>
                                        <p:cTn id="77" dur="1000" fill="hold"/>
                                        <p:tgtEl>
                                          <p:spTgt spid="38"/>
                                        </p:tgtEl>
                                        <p:attrNameLst>
                                          <p:attrName>ppt_y</p:attrName>
                                        </p:attrNameLst>
                                      </p:cBhvr>
                                      <p:tavLst>
                                        <p:tav tm="0">
                                          <p:val>
                                            <p:strVal val="#ppt_y"/>
                                          </p:val>
                                        </p:tav>
                                        <p:tav tm="100000">
                                          <p:val>
                                            <p:strVal val="#ppt_y"/>
                                          </p:val>
                                        </p:tav>
                                      </p:tavLst>
                                    </p:anim>
                                    <p:animEffect transition="in" filter="fade">
                                      <p:cBhvr>
                                        <p:cTn id="78" dur="1000"/>
                                        <p:tgtEl>
                                          <p:spTgt spid="38"/>
                                        </p:tgtEl>
                                      </p:cBhvr>
                                    </p:animEffect>
                                  </p:childTnLst>
                                  <p:subTnLst>
                                    <p:audio>
                                      <p:cMediaNode>
                                        <p:cTn display="0" masterRel="sameClick">
                                          <p:stCondLst>
                                            <p:cond evt="begin" delay="0">
                                              <p:tn val="73"/>
                                            </p:cond>
                                          </p:stCondLst>
                                          <p:endCondLst>
                                            <p:cond evt="onStopAudio" delay="0">
                                              <p:tgtEl>
                                                <p:sldTgt/>
                                              </p:tgtEl>
                                            </p:cond>
                                          </p:endCondLst>
                                        </p:cTn>
                                        <p:tgtEl>
                                          <p:sndTgt r:embed="rId4" name="push.wav"/>
                                        </p:tgtEl>
                                      </p:cMediaNode>
                                    </p:audio>
                                  </p:subTnLst>
                                </p:cTn>
                              </p:par>
                            </p:childTnLst>
                          </p:cTn>
                        </p:par>
                      </p:childTnLst>
                    </p:cTn>
                  </p:par>
                  <p:par>
                    <p:cTn id="79" fill="hold">
                      <p:stCondLst>
                        <p:cond delay="indefinite"/>
                      </p:stCondLst>
                      <p:childTnLst>
                        <p:par>
                          <p:cTn id="80" fill="hold">
                            <p:stCondLst>
                              <p:cond delay="0"/>
                            </p:stCondLst>
                            <p:childTnLst>
                              <p:par>
                                <p:cTn id="81" presetID="48" presetClass="entr" presetSubtype="0" accel="50000" fill="hold" nodeType="clickEffect">
                                  <p:stCondLst>
                                    <p:cond delay="0"/>
                                  </p:stCondLst>
                                  <p:childTnLst>
                                    <p:set>
                                      <p:cBhvr>
                                        <p:cTn id="82" dur="1" fill="hold">
                                          <p:stCondLst>
                                            <p:cond delay="0"/>
                                          </p:stCondLst>
                                        </p:cTn>
                                        <p:tgtEl>
                                          <p:spTgt spid="39"/>
                                        </p:tgtEl>
                                        <p:attrNameLst>
                                          <p:attrName>style.visibility</p:attrName>
                                        </p:attrNameLst>
                                      </p:cBhvr>
                                      <p:to>
                                        <p:strVal val="visible"/>
                                      </p:to>
                                    </p:set>
                                    <p:anim calcmode="lin" valueType="num">
                                      <p:cBhvr>
                                        <p:cTn id="83" dur="1000" fill="hold"/>
                                        <p:tgtEl>
                                          <p:spTgt spid="39"/>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4" dur="1000" fill="hold"/>
                                        <p:tgtEl>
                                          <p:spTgt spid="39"/>
                                        </p:tgtEl>
                                        <p:attrNameLst>
                                          <p:attrName>ppt_x</p:attrName>
                                        </p:attrNameLst>
                                      </p:cBhvr>
                                      <p:tavLst>
                                        <p:tav tm="0">
                                          <p:val>
                                            <p:fltVal val="-1"/>
                                          </p:val>
                                        </p:tav>
                                        <p:tav tm="50000">
                                          <p:val>
                                            <p:fltVal val="0.95"/>
                                          </p:val>
                                        </p:tav>
                                        <p:tav tm="100000">
                                          <p:val>
                                            <p:strVal val="#ppt_x"/>
                                          </p:val>
                                        </p:tav>
                                      </p:tavLst>
                                    </p:anim>
                                    <p:anim calcmode="lin" valueType="num">
                                      <p:cBhvr>
                                        <p:cTn id="85" dur="1000" fill="hold"/>
                                        <p:tgtEl>
                                          <p:spTgt spid="39"/>
                                        </p:tgtEl>
                                        <p:attrNameLst>
                                          <p:attrName>ppt_y</p:attrName>
                                        </p:attrNameLst>
                                      </p:cBhvr>
                                      <p:tavLst>
                                        <p:tav tm="0">
                                          <p:val>
                                            <p:strVal val="#ppt_y"/>
                                          </p:val>
                                        </p:tav>
                                        <p:tav tm="100000">
                                          <p:val>
                                            <p:strVal val="#ppt_y"/>
                                          </p:val>
                                        </p:tav>
                                      </p:tavLst>
                                    </p:anim>
                                    <p:animEffect transition="in" filter="fade">
                                      <p:cBhvr>
                                        <p:cTn id="86" dur="1000"/>
                                        <p:tgtEl>
                                          <p:spTgt spid="39"/>
                                        </p:tgtEl>
                                      </p:cBhvr>
                                    </p:animEffect>
                                  </p:childTnLst>
                                  <p:subTnLst>
                                    <p:audio>
                                      <p:cMediaNode>
                                        <p:cTn display="0" masterRel="sameClick">
                                          <p:stCondLst>
                                            <p:cond evt="begin" delay="0">
                                              <p:tn val="81"/>
                                            </p:cond>
                                          </p:stCondLst>
                                          <p:endCondLst>
                                            <p:cond evt="onStopAudio" delay="0">
                                              <p:tgtEl>
                                                <p:sldTgt/>
                                              </p:tgtEl>
                                            </p:cond>
                                          </p:endCondLst>
                                        </p:cTn>
                                        <p:tgtEl>
                                          <p:sndTgt r:embed="rId4" name="pu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1" name="Rectangle 1"/>
          <p:cNvSpPr>
            <a:spLocks noChangeArrowheads="1"/>
          </p:cNvSpPr>
          <p:nvPr/>
        </p:nvSpPr>
        <p:spPr bwMode="auto">
          <a:xfrm>
            <a:off x="6172200" y="292100"/>
            <a:ext cx="2728913" cy="708025"/>
          </a:xfrm>
          <a:prstGeom prst="rect">
            <a:avLst/>
          </a:prstGeom>
          <a:ln>
            <a:noFill/>
            <a:headEnd/>
            <a:tailEnd/>
          </a:ln>
          <a:effectLst/>
        </p:spPr>
        <p:style>
          <a:lnRef idx="1">
            <a:schemeClr val="accent5"/>
          </a:lnRef>
          <a:fillRef idx="2">
            <a:schemeClr val="accent5"/>
          </a:fillRef>
          <a:effectRef idx="1">
            <a:schemeClr val="accent5"/>
          </a:effectRef>
          <a:fontRef idx="minor">
            <a:schemeClr val="dk1"/>
          </a:fontRef>
        </p:style>
        <p:txBody>
          <a:bodyPr wrap="none" anchor="ctr">
            <a:spAutoFit/>
          </a:bodyPr>
          <a:lstStyle/>
          <a:p>
            <a:pPr>
              <a:tabLst>
                <a:tab pos="244475" algn="r"/>
                <a:tab pos="3330575" algn="r"/>
                <a:tab pos="3873500" algn="l"/>
              </a:tabLst>
              <a:defRPr/>
            </a:pPr>
            <a:r>
              <a:rPr lang="ar-EG" sz="4000" b="1" dirty="0">
                <a:solidFill>
                  <a:srgbClr val="FF0000"/>
                </a:solidFill>
                <a:latin typeface="Arial" charset="0"/>
                <a:cs typeface="Times New Roman" pitchFamily="18" charset="0"/>
              </a:rPr>
              <a:t>تحقق من فهمك</a:t>
            </a:r>
            <a:endParaRPr lang="ar-EG" sz="4400" dirty="0">
              <a:solidFill>
                <a:srgbClr val="FF0000"/>
              </a:solidFill>
              <a:latin typeface="Arial" charset="0"/>
            </a:endParaRPr>
          </a:p>
        </p:txBody>
      </p:sp>
      <p:pic>
        <p:nvPicPr>
          <p:cNvPr id="56323" name="Picture 3"/>
          <p:cNvPicPr>
            <a:picLocks noChangeAspect="1" noChangeArrowheads="1"/>
          </p:cNvPicPr>
          <p:nvPr/>
        </p:nvPicPr>
        <p:blipFill>
          <a:blip r:embed="rId7"/>
          <a:srcRect/>
          <a:stretch>
            <a:fillRect/>
          </a:stretch>
        </p:blipFill>
        <p:spPr bwMode="auto">
          <a:xfrm>
            <a:off x="5853113" y="3300413"/>
            <a:ext cx="3076575" cy="1628775"/>
          </a:xfrm>
          <a:prstGeom prst="rect">
            <a:avLst/>
          </a:prstGeom>
          <a:noFill/>
          <a:ln w="9525">
            <a:noFill/>
            <a:miter lim="800000"/>
            <a:headEnd/>
            <a:tailEnd/>
          </a:ln>
        </p:spPr>
      </p:pic>
      <p:pic>
        <p:nvPicPr>
          <p:cNvPr id="56324" name="Picture 4"/>
          <p:cNvPicPr>
            <a:picLocks noChangeAspect="1" noChangeArrowheads="1"/>
          </p:cNvPicPr>
          <p:nvPr/>
        </p:nvPicPr>
        <p:blipFill>
          <a:blip r:embed="rId8"/>
          <a:srcRect/>
          <a:stretch>
            <a:fillRect/>
          </a:stretch>
        </p:blipFill>
        <p:spPr bwMode="auto">
          <a:xfrm>
            <a:off x="1200150" y="3309938"/>
            <a:ext cx="3657600" cy="1476375"/>
          </a:xfrm>
          <a:prstGeom prst="rect">
            <a:avLst/>
          </a:prstGeom>
          <a:noFill/>
          <a:ln w="9525">
            <a:noFill/>
            <a:miter lim="800000"/>
            <a:headEnd/>
            <a:tailEnd/>
          </a:ln>
        </p:spPr>
      </p:pic>
      <p:pic>
        <p:nvPicPr>
          <p:cNvPr id="6" name="Picture 1" descr="BCKLC180.WMF"/>
          <p:cNvPicPr>
            <a:picLocks noChangeAspect="1"/>
          </p:cNvPicPr>
          <p:nvPr/>
        </p:nvPicPr>
        <p:blipFill>
          <a:blip r:embed="rId9" cstate="print"/>
          <a:stretch>
            <a:fillRect/>
          </a:stretch>
        </p:blipFill>
        <p:spPr>
          <a:xfrm>
            <a:off x="1285852" y="1378126"/>
            <a:ext cx="7643866" cy="14079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6322" name="Rectangle 2"/>
          <p:cNvSpPr>
            <a:spLocks noChangeArrowheads="1"/>
          </p:cNvSpPr>
          <p:nvPr/>
        </p:nvSpPr>
        <p:spPr bwMode="auto">
          <a:xfrm>
            <a:off x="1792288" y="1854200"/>
            <a:ext cx="6938962" cy="647700"/>
          </a:xfrm>
          <a:prstGeom prst="rect">
            <a:avLst/>
          </a:prstGeom>
          <a:noFill/>
          <a:ln w="9525">
            <a:noFill/>
            <a:miter lim="800000"/>
            <a:headEnd/>
            <a:tailEnd/>
          </a:ln>
        </p:spPr>
        <p:txBody>
          <a:bodyPr wrap="none" anchor="ctr">
            <a:spAutoFit/>
          </a:bodyPr>
          <a:lstStyle/>
          <a:p>
            <a:pPr>
              <a:tabLst>
                <a:tab pos="244475" algn="r"/>
                <a:tab pos="3330575" algn="r"/>
                <a:tab pos="3873500" algn="l"/>
              </a:tabLst>
            </a:pPr>
            <a:r>
              <a:rPr lang="ar-EG" sz="3600" b="1" dirty="0">
                <a:cs typeface="Times New Roman" pitchFamily="18" charset="0"/>
              </a:rPr>
              <a:t>أوجد قيمة </a:t>
            </a:r>
            <a:r>
              <a:rPr lang="en-US" sz="3600" b="1" dirty="0">
                <a:cs typeface="Times New Roman" pitchFamily="18" charset="0"/>
              </a:rPr>
              <a:t>x</a:t>
            </a:r>
            <a:r>
              <a:rPr lang="ar-EG" sz="3600" b="1" dirty="0">
                <a:cs typeface="Times New Roman" pitchFamily="18" charset="0"/>
              </a:rPr>
              <a:t> ، قرب إلى أقرب جزء من عشرة.</a:t>
            </a:r>
            <a:endParaRPr lang="ar-EG" sz="4000" dirty="0"/>
          </a:p>
        </p:txBody>
      </p:sp>
      <p:sp>
        <p:nvSpPr>
          <p:cNvPr id="7" name="مربع نص 6"/>
          <p:cNvSpPr txBox="1">
            <a:spLocks noChangeArrowheads="1"/>
          </p:cNvSpPr>
          <p:nvPr/>
        </p:nvSpPr>
        <p:spPr bwMode="auto">
          <a:xfrm>
            <a:off x="6500813" y="5426075"/>
            <a:ext cx="1500187" cy="708025"/>
          </a:xfrm>
          <a:prstGeom prst="rect">
            <a:avLst/>
          </a:prstGeom>
          <a:noFill/>
          <a:ln w="9525">
            <a:noFill/>
            <a:miter lim="800000"/>
            <a:headEnd/>
            <a:tailEnd/>
          </a:ln>
        </p:spPr>
        <p:txBody>
          <a:bodyPr>
            <a:spAutoFit/>
          </a:bodyPr>
          <a:lstStyle/>
          <a:p>
            <a:r>
              <a:rPr lang="en-GB" sz="4000" b="1" dirty="0">
                <a:solidFill>
                  <a:srgbClr val="FF0000"/>
                </a:solidFill>
                <a:latin typeface="Tw Cen MT" pitchFamily="34" charset="0"/>
              </a:rPr>
              <a:t>28.1</a:t>
            </a:r>
            <a:endParaRPr lang="en-US" sz="4000" dirty="0">
              <a:solidFill>
                <a:srgbClr val="FF0000"/>
              </a:solidFill>
              <a:latin typeface="Tw Cen MT" pitchFamily="34" charset="0"/>
            </a:endParaRPr>
          </a:p>
        </p:txBody>
      </p:sp>
      <p:sp>
        <p:nvSpPr>
          <p:cNvPr id="8" name="مربع نص 7"/>
          <p:cNvSpPr txBox="1">
            <a:spLocks noChangeArrowheads="1"/>
          </p:cNvSpPr>
          <p:nvPr/>
        </p:nvSpPr>
        <p:spPr bwMode="auto">
          <a:xfrm>
            <a:off x="2286000" y="5426075"/>
            <a:ext cx="1357313" cy="708025"/>
          </a:xfrm>
          <a:prstGeom prst="rect">
            <a:avLst/>
          </a:prstGeom>
          <a:noFill/>
          <a:ln w="9525">
            <a:noFill/>
            <a:miter lim="800000"/>
            <a:headEnd/>
            <a:tailEnd/>
          </a:ln>
        </p:spPr>
        <p:txBody>
          <a:bodyPr>
            <a:spAutoFit/>
          </a:bodyPr>
          <a:lstStyle/>
          <a:p>
            <a:r>
              <a:rPr lang="en-GB" sz="4000" b="1" dirty="0">
                <a:solidFill>
                  <a:srgbClr val="FF0000"/>
                </a:solidFill>
                <a:latin typeface="Tw Cen MT" pitchFamily="34" charset="0"/>
              </a:rPr>
              <a:t>56.3</a:t>
            </a:r>
            <a:endParaRPr lang="en-US" sz="4000" dirty="0">
              <a:solidFill>
                <a:srgbClr val="FF0000"/>
              </a:solidFill>
              <a:latin typeface="Tw Cen MT" pitchFamily="34" charset="0"/>
            </a:endParaRPr>
          </a:p>
        </p:txBody>
      </p:sp>
    </p:spTree>
  </p:cSld>
  <p:clrMapOvr>
    <a:masterClrMapping/>
  </p:clrMapOvr>
  <p:transition>
    <p:wedge/>
    <p:sndAc>
      <p:stSnd>
        <p:snd r:embed="rId2" name="3.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56321"/>
                                        </p:tgtEl>
                                        <p:attrNameLst>
                                          <p:attrName>style.visibility</p:attrName>
                                        </p:attrNameLst>
                                      </p:cBhvr>
                                      <p:to>
                                        <p:strVal val="visible"/>
                                      </p:to>
                                    </p:set>
                                    <p:animEffect transition="in" filter="blinds(horizontal)">
                                      <p:cBhvr>
                                        <p:cTn id="7" dur="1000"/>
                                        <p:tgtEl>
                                          <p:spTgt spid="56321"/>
                                        </p:tgtEl>
                                      </p:cBhvr>
                                    </p:animEffect>
                                  </p:childTnLst>
                                  <p:subTnLst>
                                    <p:audio>
                                      <p:cMediaNode>
                                        <p:cTn display="0" masterRel="sameClick">
                                          <p:stCondLst>
                                            <p:cond evt="begin" delay="0">
                                              <p:tn val="5"/>
                                            </p:cond>
                                          </p:stCondLst>
                                          <p:endCondLst>
                                            <p:cond evt="onStopAudio" delay="0">
                                              <p:tgtEl>
                                                <p:sldTgt/>
                                              </p:tgtEl>
                                            </p:cond>
                                          </p:endCondLst>
                                        </p:cTn>
                                        <p:tgtEl>
                                          <p:sndTgt r:embed="rId3" name="push.wav"/>
                                        </p:tgtEl>
                                      </p:cMediaNode>
                                    </p:audio>
                                  </p:sub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4)">
                                      <p:cBhvr>
                                        <p:cTn id="12" dur="1000"/>
                                        <p:tgtEl>
                                          <p:spTgt spid="6"/>
                                        </p:tgtEl>
                                      </p:cBhvr>
                                    </p:animEffect>
                                  </p:childTnLst>
                                  <p:subTnLst>
                                    <p:audio>
                                      <p:cMediaNode>
                                        <p:cTn display="0" masterRel="sameClick">
                                          <p:stCondLst>
                                            <p:cond evt="begin" delay="0">
                                              <p:tn val="10"/>
                                            </p:cond>
                                          </p:stCondLst>
                                          <p:endCondLst>
                                            <p:cond evt="onStopAudio" delay="0">
                                              <p:tgtEl>
                                                <p:sldTgt/>
                                              </p:tgtEl>
                                            </p:cond>
                                          </p:endCondLst>
                                        </p:cTn>
                                        <p:tgtEl>
                                          <p:sndTgt r:embed="rId4" name="whoosh.wav"/>
                                        </p:tgtEl>
                                      </p:cMediaNode>
                                    </p:audio>
                                  </p:subTnLst>
                                </p:cTn>
                              </p:par>
                              <p:par>
                                <p:cTn id="13" presetID="21" presetClass="entr" presetSubtype="4" fill="hold" grpId="0" nodeType="withEffect">
                                  <p:stCondLst>
                                    <p:cond delay="0"/>
                                  </p:stCondLst>
                                  <p:childTnLst>
                                    <p:set>
                                      <p:cBhvr>
                                        <p:cTn id="14" dur="1" fill="hold">
                                          <p:stCondLst>
                                            <p:cond delay="0"/>
                                          </p:stCondLst>
                                        </p:cTn>
                                        <p:tgtEl>
                                          <p:spTgt spid="56322"/>
                                        </p:tgtEl>
                                        <p:attrNameLst>
                                          <p:attrName>style.visibility</p:attrName>
                                        </p:attrNameLst>
                                      </p:cBhvr>
                                      <p:to>
                                        <p:strVal val="visible"/>
                                      </p:to>
                                    </p:set>
                                    <p:animEffect transition="in" filter="wheel(4)">
                                      <p:cBhvr>
                                        <p:cTn id="15" dur="1000"/>
                                        <p:tgtEl>
                                          <p:spTgt spid="56322"/>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56323"/>
                                        </p:tgtEl>
                                        <p:attrNameLst>
                                          <p:attrName>style.visibility</p:attrName>
                                        </p:attrNameLst>
                                      </p:cBhvr>
                                      <p:to>
                                        <p:strVal val="visible"/>
                                      </p:to>
                                    </p:set>
                                    <p:animEffect transition="in" filter="randombar(horizontal)">
                                      <p:cBhvr>
                                        <p:cTn id="20" dur="500"/>
                                        <p:tgtEl>
                                          <p:spTgt spid="56323"/>
                                        </p:tgtEl>
                                      </p:cBhvr>
                                    </p:animEffect>
                                  </p:childTnLst>
                                  <p:subTnLst>
                                    <p:audio>
                                      <p:cMediaNode>
                                        <p:cTn display="0" masterRel="sameClick">
                                          <p:stCondLst>
                                            <p:cond evt="begin" delay="0">
                                              <p:tn val="18"/>
                                            </p:cond>
                                          </p:stCondLst>
                                          <p:endCondLst>
                                            <p:cond evt="onStopAudio" delay="0">
                                              <p:tgtEl>
                                                <p:sldTgt/>
                                              </p:tgtEl>
                                            </p:cond>
                                          </p:endCondLst>
                                        </p:cTn>
                                        <p:tgtEl>
                                          <p:sndTgt r:embed="rId5" name="coin.wav"/>
                                        </p:tgtEl>
                                      </p:cMediaNode>
                                    </p:audio>
                                  </p:subTnLst>
                                </p:cTn>
                              </p:par>
                            </p:childTnLst>
                          </p:cTn>
                        </p:par>
                      </p:childTnLst>
                    </p:cTn>
                  </p:par>
                  <p:par>
                    <p:cTn id="21" fill="hold">
                      <p:stCondLst>
                        <p:cond delay="indefinite"/>
                      </p:stCondLst>
                      <p:childTnLst>
                        <p:par>
                          <p:cTn id="22" fill="hold">
                            <p:stCondLst>
                              <p:cond delay="0"/>
                            </p:stCondLst>
                            <p:childTnLst>
                              <p:par>
                                <p:cTn id="23" presetID="48" presetClass="entr" presetSubtype="0" accel="5000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6" dur="1000" fill="hold"/>
                                        <p:tgtEl>
                                          <p:spTgt spid="7"/>
                                        </p:tgtEl>
                                        <p:attrNameLst>
                                          <p:attrName>ppt_x</p:attrName>
                                        </p:attrNameLst>
                                      </p:cBhvr>
                                      <p:tavLst>
                                        <p:tav tm="0">
                                          <p:val>
                                            <p:fltVal val="-1"/>
                                          </p:val>
                                        </p:tav>
                                        <p:tav tm="50000">
                                          <p:val>
                                            <p:fltVal val="0.95"/>
                                          </p:val>
                                        </p:tav>
                                        <p:tav tm="100000">
                                          <p:val>
                                            <p:strVal val="#ppt_x"/>
                                          </p:val>
                                        </p:tav>
                                      </p:tavLst>
                                    </p:anim>
                                    <p:anim calcmode="lin" valueType="num">
                                      <p:cBhvr>
                                        <p:cTn id="27" dur="1000" fill="hold"/>
                                        <p:tgtEl>
                                          <p:spTgt spid="7"/>
                                        </p:tgtEl>
                                        <p:attrNameLst>
                                          <p:attrName>ppt_y</p:attrName>
                                        </p:attrNameLst>
                                      </p:cBhvr>
                                      <p:tavLst>
                                        <p:tav tm="0">
                                          <p:val>
                                            <p:strVal val="#ppt_y"/>
                                          </p:val>
                                        </p:tav>
                                        <p:tav tm="100000">
                                          <p:val>
                                            <p:strVal val="#ppt_y"/>
                                          </p:val>
                                        </p:tav>
                                      </p:tavLst>
                                    </p:anim>
                                    <p:animEffect transition="in" filter="fade">
                                      <p:cBhvr>
                                        <p:cTn id="28" dur="1000"/>
                                        <p:tgtEl>
                                          <p:spTgt spid="7"/>
                                        </p:tgtEl>
                                      </p:cBhvr>
                                    </p:animEffect>
                                  </p:childTnLst>
                                  <p:subTnLst>
                                    <p:audio>
                                      <p:cMediaNode>
                                        <p:cTn display="0" masterRel="sameClick">
                                          <p:stCondLst>
                                            <p:cond evt="begin" delay="0">
                                              <p:tn val="23"/>
                                            </p:cond>
                                          </p:stCondLst>
                                          <p:endCondLst>
                                            <p:cond evt="onStopAudio" delay="0">
                                              <p:tgtEl>
                                                <p:sldTgt/>
                                              </p:tgtEl>
                                            </p:cond>
                                          </p:endCondLst>
                                        </p:cTn>
                                        <p:tgtEl>
                                          <p:sndTgt r:embed="rId6" name="laser.wav"/>
                                        </p:tgtEl>
                                      </p:cMediaNode>
                                    </p:audio>
                                  </p:sub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56324"/>
                                        </p:tgtEl>
                                        <p:attrNameLst>
                                          <p:attrName>style.visibility</p:attrName>
                                        </p:attrNameLst>
                                      </p:cBhvr>
                                      <p:to>
                                        <p:strVal val="visible"/>
                                      </p:to>
                                    </p:set>
                                    <p:animEffect transition="in" filter="randombar(horizontal)">
                                      <p:cBhvr>
                                        <p:cTn id="33" dur="500"/>
                                        <p:tgtEl>
                                          <p:spTgt spid="56324"/>
                                        </p:tgtEl>
                                      </p:cBhvr>
                                    </p:animEffect>
                                  </p:childTnLst>
                                  <p:subTnLst>
                                    <p:audio>
                                      <p:cMediaNode>
                                        <p:cTn display="0" masterRel="sameClick">
                                          <p:stCondLst>
                                            <p:cond evt="begin" delay="0">
                                              <p:tn val="31"/>
                                            </p:cond>
                                          </p:stCondLst>
                                          <p:endCondLst>
                                            <p:cond evt="onStopAudio" delay="0">
                                              <p:tgtEl>
                                                <p:sldTgt/>
                                              </p:tgtEl>
                                            </p:cond>
                                          </p:endCondLst>
                                        </p:cTn>
                                        <p:tgtEl>
                                          <p:sndTgt r:embed="rId5" name="coin.wav"/>
                                        </p:tgtEl>
                                      </p:cMediaNode>
                                    </p:audio>
                                  </p:subTnLst>
                                </p:cTn>
                              </p:par>
                            </p:childTnLst>
                          </p:cTn>
                        </p:par>
                      </p:childTnLst>
                    </p:cTn>
                  </p:par>
                  <p:par>
                    <p:cTn id="34" fill="hold">
                      <p:stCondLst>
                        <p:cond delay="indefinite"/>
                      </p:stCondLst>
                      <p:childTnLst>
                        <p:par>
                          <p:cTn id="35" fill="hold">
                            <p:stCondLst>
                              <p:cond delay="0"/>
                            </p:stCondLst>
                            <p:childTnLst>
                              <p:par>
                                <p:cTn id="36" presetID="48" presetClass="entr" presetSubtype="0" accel="5000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1000" fill="hold"/>
                                        <p:tgtEl>
                                          <p:spTgt spid="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9" dur="1000" fill="hold"/>
                                        <p:tgtEl>
                                          <p:spTgt spid="8"/>
                                        </p:tgtEl>
                                        <p:attrNameLst>
                                          <p:attrName>ppt_x</p:attrName>
                                        </p:attrNameLst>
                                      </p:cBhvr>
                                      <p:tavLst>
                                        <p:tav tm="0">
                                          <p:val>
                                            <p:fltVal val="-1"/>
                                          </p:val>
                                        </p:tav>
                                        <p:tav tm="50000">
                                          <p:val>
                                            <p:fltVal val="0.95"/>
                                          </p:val>
                                        </p:tav>
                                        <p:tav tm="100000">
                                          <p:val>
                                            <p:strVal val="#ppt_x"/>
                                          </p:val>
                                        </p:tav>
                                      </p:tavLst>
                                    </p:anim>
                                    <p:anim calcmode="lin" valueType="num">
                                      <p:cBhvr>
                                        <p:cTn id="40" dur="1000" fill="hold"/>
                                        <p:tgtEl>
                                          <p:spTgt spid="8"/>
                                        </p:tgtEl>
                                        <p:attrNameLst>
                                          <p:attrName>ppt_y</p:attrName>
                                        </p:attrNameLst>
                                      </p:cBhvr>
                                      <p:tavLst>
                                        <p:tav tm="0">
                                          <p:val>
                                            <p:strVal val="#ppt_y"/>
                                          </p:val>
                                        </p:tav>
                                        <p:tav tm="100000">
                                          <p:val>
                                            <p:strVal val="#ppt_y"/>
                                          </p:val>
                                        </p:tav>
                                      </p:tavLst>
                                    </p:anim>
                                    <p:animEffect transition="in" filter="fade">
                                      <p:cBhvr>
                                        <p:cTn id="41" dur="1000"/>
                                        <p:tgtEl>
                                          <p:spTgt spid="8"/>
                                        </p:tgtEl>
                                      </p:cBhvr>
                                    </p:animEffect>
                                  </p:childTnLst>
                                  <p:subTnLst>
                                    <p:audio>
                                      <p:cMediaNode>
                                        <p:cTn display="0" masterRel="sameClick">
                                          <p:stCondLst>
                                            <p:cond evt="begin" delay="0">
                                              <p:tn val="36"/>
                                            </p:cond>
                                          </p:stCondLst>
                                          <p:endCondLst>
                                            <p:cond evt="onStopAudio" delay="0">
                                              <p:tgtEl>
                                                <p:sldTgt/>
                                              </p:tgtEl>
                                            </p:cond>
                                          </p:endCondLst>
                                        </p:cTn>
                                        <p:tgtEl>
                                          <p:sndTgt r:embed="rId6"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 grpId="0"/>
      <p:bldP spid="7" grpId="0"/>
      <p:bldP spid="8" grpId="0"/>
    </p:bld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633" name="Rectangle 1"/>
          <p:cNvSpPr>
            <a:spLocks noChangeArrowheads="1"/>
          </p:cNvSpPr>
          <p:nvPr/>
        </p:nvSpPr>
        <p:spPr bwMode="auto">
          <a:xfrm>
            <a:off x="755650" y="404813"/>
            <a:ext cx="8001000" cy="2308225"/>
          </a:xfrm>
          <a:prstGeom prst="rect">
            <a:avLst/>
          </a:prstGeom>
          <a:noFill/>
          <a:ln w="9525">
            <a:noFill/>
            <a:miter lim="800000"/>
            <a:headEnd/>
            <a:tailEnd/>
          </a:ln>
        </p:spPr>
        <p:txBody>
          <a:bodyPr anchor="ctr">
            <a:spAutoFit/>
          </a:bodyPr>
          <a:lstStyle/>
          <a:p>
            <a:pPr>
              <a:tabLst>
                <a:tab pos="244475" algn="r"/>
                <a:tab pos="3330575" algn="r"/>
                <a:tab pos="3873500" algn="l"/>
              </a:tabLst>
            </a:pPr>
            <a:r>
              <a:rPr lang="ar-EG" sz="3600" b="1" dirty="0">
                <a:solidFill>
                  <a:srgbClr val="002060"/>
                </a:solidFill>
                <a:cs typeface="Times New Roman" pitchFamily="18" charset="0"/>
              </a:rPr>
              <a:t>في الشكل المجاور، تُسمى الزاوية المحصورة بين خط نظر السابح إلى المنقذ والخط الأفقي </a:t>
            </a:r>
            <a:r>
              <a:rPr lang="ar-EG" sz="3600" b="1" dirty="0">
                <a:solidFill>
                  <a:srgbClr val="996633"/>
                </a:solidFill>
                <a:cs typeface="Times New Roman" pitchFamily="18" charset="0"/>
              </a:rPr>
              <a:t>زاوية الارتفاع</a:t>
            </a:r>
            <a:r>
              <a:rPr lang="ar-EG" sz="3600" b="1" dirty="0">
                <a:solidFill>
                  <a:srgbClr val="002060"/>
                </a:solidFill>
                <a:cs typeface="Times New Roman" pitchFamily="18" charset="0"/>
              </a:rPr>
              <a:t>. كما تُسمى الزاوية المحصورة بين خط نظر المنقذ إلى السابح والخط الأفقي له  </a:t>
            </a:r>
            <a:r>
              <a:rPr lang="ar-EG" sz="3600" b="1" dirty="0">
                <a:solidFill>
                  <a:srgbClr val="996633"/>
                </a:solidFill>
                <a:cs typeface="Times New Roman" pitchFamily="18" charset="0"/>
              </a:rPr>
              <a:t>زاوية الانخفاض</a:t>
            </a:r>
            <a:r>
              <a:rPr lang="ar-EG" sz="3600" b="1" dirty="0">
                <a:solidFill>
                  <a:srgbClr val="002060"/>
                </a:solidFill>
                <a:cs typeface="Times New Roman" pitchFamily="18" charset="0"/>
              </a:rPr>
              <a:t>.</a:t>
            </a:r>
            <a:endParaRPr lang="ar-EG" sz="4000" dirty="0">
              <a:solidFill>
                <a:srgbClr val="002060"/>
              </a:solidFill>
            </a:endParaRPr>
          </a:p>
        </p:txBody>
      </p:sp>
      <p:pic>
        <p:nvPicPr>
          <p:cNvPr id="49156" name="Picture 4"/>
          <p:cNvPicPr>
            <a:picLocks noChangeAspect="1" noChangeArrowheads="1"/>
          </p:cNvPicPr>
          <p:nvPr/>
        </p:nvPicPr>
        <p:blipFill>
          <a:blip r:embed="rId4"/>
          <a:srcRect/>
          <a:stretch>
            <a:fillRect/>
          </a:stretch>
        </p:blipFill>
        <p:spPr bwMode="auto">
          <a:xfrm>
            <a:off x="1619250" y="3213100"/>
            <a:ext cx="5905500" cy="3316288"/>
          </a:xfrm>
          <a:prstGeom prst="rect">
            <a:avLst/>
          </a:prstGeom>
          <a:noFill/>
          <a:ln w="9525">
            <a:noFill/>
            <a:miter lim="800000"/>
            <a:headEnd/>
            <a:tailEnd/>
          </a:ln>
        </p:spPr>
      </p:pic>
    </p:spTree>
  </p:cSld>
  <p:clrMapOvr>
    <a:masterClrMapping/>
  </p:clrMapOvr>
  <p:transition>
    <p:wedge/>
    <p:sndAc>
      <p:stSnd>
        <p:snd r:embed="rId2" name="3.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69633"/>
                                        </p:tgtEl>
                                        <p:attrNameLst>
                                          <p:attrName>style.visibility</p:attrName>
                                        </p:attrNameLst>
                                      </p:cBhvr>
                                      <p:to>
                                        <p:strVal val="visible"/>
                                      </p:to>
                                    </p:set>
                                    <p:animEffect transition="in" filter="blinds(horizontal)">
                                      <p:cBhvr>
                                        <p:cTn id="7" dur="1000"/>
                                        <p:tgtEl>
                                          <p:spTgt spid="69633"/>
                                        </p:tgtEl>
                                      </p:cBhvr>
                                    </p:animEffect>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par>
                                <p:cTn id="8" presetID="3" presetClass="entr" presetSubtype="10" fill="hold" nodeType="withEffect">
                                  <p:stCondLst>
                                    <p:cond delay="0"/>
                                  </p:stCondLst>
                                  <p:childTnLst>
                                    <p:set>
                                      <p:cBhvr>
                                        <p:cTn id="9" dur="1" fill="hold">
                                          <p:stCondLst>
                                            <p:cond delay="0"/>
                                          </p:stCondLst>
                                        </p:cTn>
                                        <p:tgtEl>
                                          <p:spTgt spid="49156"/>
                                        </p:tgtEl>
                                        <p:attrNameLst>
                                          <p:attrName>style.visibility</p:attrName>
                                        </p:attrNameLst>
                                      </p:cBhvr>
                                      <p:to>
                                        <p:strVal val="visible"/>
                                      </p:to>
                                    </p:set>
                                    <p:animEffect transition="in" filter="blinds(horizontal)">
                                      <p:cBhvr>
                                        <p:cTn id="10" dur="500"/>
                                        <p:tgtEl>
                                          <p:spTgt spid="49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3" grpId="0"/>
    </p:bld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0179" name="Picture 3"/>
          <p:cNvPicPr>
            <a:picLocks noChangeAspect="1" noChangeArrowheads="1"/>
          </p:cNvPicPr>
          <p:nvPr/>
        </p:nvPicPr>
        <p:blipFill>
          <a:blip r:embed="rId4"/>
          <a:srcRect/>
          <a:stretch>
            <a:fillRect/>
          </a:stretch>
        </p:blipFill>
        <p:spPr bwMode="auto">
          <a:xfrm>
            <a:off x="2700338" y="836613"/>
            <a:ext cx="4165600" cy="5283200"/>
          </a:xfrm>
          <a:prstGeom prst="rect">
            <a:avLst/>
          </a:prstGeom>
          <a:noFill/>
          <a:ln w="9525">
            <a:noFill/>
            <a:miter lim="800000"/>
            <a:headEnd/>
            <a:tailEnd/>
          </a:ln>
        </p:spPr>
      </p:pic>
    </p:spTree>
  </p:cSld>
  <p:clrMapOvr>
    <a:masterClrMapping/>
  </p:clrMapOvr>
  <p:transition>
    <p:wedge/>
    <p:sndAc>
      <p:stSnd>
        <p:snd r:embed="rId2" name="3.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0179"/>
                                        </p:tgtEl>
                                        <p:attrNameLst>
                                          <p:attrName>style.visibility</p:attrName>
                                        </p:attrNameLst>
                                      </p:cBhvr>
                                      <p:to>
                                        <p:strVal val="visible"/>
                                      </p:to>
                                    </p:set>
                                    <p:animEffect transition="in" filter="wipe(left)">
                                      <p:cBhvr>
                                        <p:cTn id="7" dur="500"/>
                                        <p:tgtEl>
                                          <p:spTgt spid="50179"/>
                                        </p:tgtEl>
                                      </p:cBhvr>
                                    </p:animEffect>
                                  </p:childTnLst>
                                  <p:subTnLst>
                                    <p:audio>
                                      <p:cMediaNode>
                                        <p:cTn display="0" masterRel="sameClick">
                                          <p:stCondLst>
                                            <p:cond evt="begin" delay="0">
                                              <p:tn val="5"/>
                                            </p:cond>
                                          </p:stCondLst>
                                          <p:endCondLst>
                                            <p:cond evt="onStopAudio" delay="0">
                                              <p:tgtEl>
                                                <p:sldTgt/>
                                              </p:tgtEl>
                                            </p:cond>
                                          </p:endCondLst>
                                        </p:cTn>
                                        <p:tgtEl>
                                          <p:sndTgt r:embed="rId3" name="1154 - swip sou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22"/>
          <p:cNvGrpSpPr>
            <a:grpSpLocks/>
          </p:cNvGrpSpPr>
          <p:nvPr/>
        </p:nvGrpSpPr>
        <p:grpSpPr bwMode="auto">
          <a:xfrm>
            <a:off x="357188" y="452438"/>
            <a:ext cx="8597900" cy="1333500"/>
            <a:chOff x="-642974" y="1156808"/>
            <a:chExt cx="8598715" cy="4760324"/>
          </a:xfrm>
        </p:grpSpPr>
        <p:grpSp>
          <p:nvGrpSpPr>
            <p:cNvPr id="66565" name="Group 16"/>
            <p:cNvGrpSpPr>
              <a:grpSpLocks/>
            </p:cNvGrpSpPr>
            <p:nvPr/>
          </p:nvGrpSpPr>
          <p:grpSpPr bwMode="auto">
            <a:xfrm>
              <a:off x="-642974" y="1156808"/>
              <a:ext cx="8598715" cy="4760324"/>
              <a:chOff x="275143" y="2214554"/>
              <a:chExt cx="8899400" cy="3714776"/>
            </a:xfrm>
          </p:grpSpPr>
          <p:sp>
            <p:nvSpPr>
              <p:cNvPr id="18" name="Heart 17"/>
              <p:cNvSpPr/>
              <p:nvPr/>
            </p:nvSpPr>
            <p:spPr>
              <a:xfrm rot="19633258">
                <a:off x="6813310" y="2453361"/>
                <a:ext cx="2287290" cy="1786630"/>
              </a:xfrm>
              <a:prstGeom prst="hear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dirty="0"/>
              </a:p>
            </p:txBody>
          </p:sp>
          <p:sp>
            <p:nvSpPr>
              <p:cNvPr id="19" name="Heart 18"/>
              <p:cNvSpPr/>
              <p:nvPr/>
            </p:nvSpPr>
            <p:spPr>
              <a:xfrm rot="20428516" flipH="1" flipV="1">
                <a:off x="275143" y="3811022"/>
                <a:ext cx="2855827" cy="1804320"/>
              </a:xfrm>
              <a:prstGeom prst="heart">
                <a:avLst/>
              </a:prstGeom>
              <a:solidFill>
                <a:srgbClr val="FF33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dirty="0"/>
              </a:p>
            </p:txBody>
          </p:sp>
          <p:sp>
            <p:nvSpPr>
              <p:cNvPr id="20" name="Heart 19"/>
              <p:cNvSpPr/>
              <p:nvPr/>
            </p:nvSpPr>
            <p:spPr>
              <a:xfrm rot="2274276">
                <a:off x="363874" y="2475471"/>
                <a:ext cx="2285647" cy="1786630"/>
              </a:xfrm>
              <a:prstGeom prst="heart">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dirty="0"/>
              </a:p>
            </p:txBody>
          </p:sp>
          <p:sp>
            <p:nvSpPr>
              <p:cNvPr id="21" name="Heart 20"/>
              <p:cNvSpPr/>
              <p:nvPr/>
            </p:nvSpPr>
            <p:spPr>
              <a:xfrm rot="1190985" flipH="1" flipV="1">
                <a:off x="6318716" y="4027718"/>
                <a:ext cx="2855827" cy="1804320"/>
              </a:xfrm>
              <a:prstGeom prst="heart">
                <a:avLst/>
              </a:prstGeom>
              <a:solidFill>
                <a:srgbClr val="99009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dirty="0"/>
              </a:p>
            </p:txBody>
          </p:sp>
          <p:sp>
            <p:nvSpPr>
              <p:cNvPr id="22" name="Plaque 21"/>
              <p:cNvSpPr/>
              <p:nvPr/>
            </p:nvSpPr>
            <p:spPr>
              <a:xfrm>
                <a:off x="714348" y="2214554"/>
                <a:ext cx="8001056" cy="3714776"/>
              </a:xfrm>
              <a:prstGeom prst="plaque">
                <a:avLst>
                  <a:gd name="adj" fmla="val 23590"/>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lin ang="16200000" scaled="1"/>
                <a:tileRect/>
              </a:gradFill>
              <a:ln w="38100">
                <a:solidFill>
                  <a:schemeClr val="tx1"/>
                </a:solidFill>
              </a:ln>
              <a:effectLst>
                <a:innerShdw blurRad="622300">
                  <a:srgbClr val="990000"/>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dirty="0"/>
              </a:p>
            </p:txBody>
          </p:sp>
        </p:grpSp>
        <p:sp>
          <p:nvSpPr>
            <p:cNvPr id="66566" name="TextBox 2"/>
            <p:cNvSpPr txBox="1">
              <a:spLocks noChangeArrowheads="1"/>
            </p:cNvSpPr>
            <p:nvPr/>
          </p:nvSpPr>
          <p:spPr bwMode="auto">
            <a:xfrm>
              <a:off x="187541" y="2139716"/>
              <a:ext cx="6715807" cy="2308323"/>
            </a:xfrm>
            <a:prstGeom prst="rect">
              <a:avLst/>
            </a:prstGeom>
            <a:noFill/>
            <a:ln w="9525">
              <a:noFill/>
              <a:miter lim="800000"/>
              <a:headEnd/>
              <a:tailEnd/>
            </a:ln>
          </p:spPr>
          <p:txBody>
            <a:bodyPr>
              <a:spAutoFit/>
            </a:bodyPr>
            <a:lstStyle/>
            <a:p>
              <a:r>
                <a:rPr lang="ar-EG" sz="3600" b="1" dirty="0">
                  <a:solidFill>
                    <a:schemeClr val="bg1"/>
                  </a:solidFill>
                  <a:latin typeface="Tw Cen MT" pitchFamily="34" charset="0"/>
                </a:rPr>
                <a:t>مثال </a:t>
              </a:r>
              <a:r>
                <a:rPr lang="en-US" sz="3600" b="1" dirty="0">
                  <a:solidFill>
                    <a:schemeClr val="bg1"/>
                  </a:solidFill>
                  <a:latin typeface="Tw Cen MT" pitchFamily="34" charset="0"/>
                </a:rPr>
                <a:t>6</a:t>
              </a:r>
              <a:r>
                <a:rPr lang="ar-EG" sz="3600" b="1" dirty="0">
                  <a:solidFill>
                    <a:schemeClr val="bg1"/>
                  </a:solidFill>
                  <a:latin typeface="Tw Cen MT" pitchFamily="34" charset="0"/>
                </a:rPr>
                <a:t>: استعمال زوايا الارتفاع والانخفاض</a:t>
              </a:r>
              <a:endParaRPr lang="en-US" sz="3600" dirty="0">
                <a:solidFill>
                  <a:schemeClr val="bg1"/>
                </a:solidFill>
                <a:latin typeface="Tw Cen MT" pitchFamily="34" charset="0"/>
              </a:endParaRPr>
            </a:p>
          </p:txBody>
        </p:sp>
      </p:grpSp>
      <p:sp>
        <p:nvSpPr>
          <p:cNvPr id="67585" name="Rectangle 1"/>
          <p:cNvSpPr>
            <a:spLocks noChangeArrowheads="1"/>
          </p:cNvSpPr>
          <p:nvPr/>
        </p:nvSpPr>
        <p:spPr bwMode="auto">
          <a:xfrm>
            <a:off x="611188" y="2143125"/>
            <a:ext cx="8215312" cy="2308225"/>
          </a:xfrm>
          <a:prstGeom prst="rect">
            <a:avLst/>
          </a:prstGeom>
          <a:noFill/>
          <a:ln w="9525">
            <a:noFill/>
            <a:miter lim="800000"/>
            <a:headEnd/>
            <a:tailEnd/>
          </a:ln>
        </p:spPr>
        <p:txBody>
          <a:bodyPr anchor="ctr">
            <a:spAutoFit/>
          </a:bodyPr>
          <a:lstStyle/>
          <a:p>
            <a:pPr>
              <a:tabLst>
                <a:tab pos="244475" algn="r"/>
                <a:tab pos="3330575" algn="r"/>
                <a:tab pos="3873500" algn="l"/>
              </a:tabLst>
            </a:pPr>
            <a:r>
              <a:rPr lang="en-US" sz="3600" b="1" dirty="0">
                <a:solidFill>
                  <a:srgbClr val="002060"/>
                </a:solidFill>
                <a:cs typeface="Times New Roman" pitchFamily="18" charset="0"/>
              </a:rPr>
              <a:t>(a</a:t>
            </a:r>
            <a:r>
              <a:rPr lang="ar-EG" sz="3600" b="1" dirty="0">
                <a:solidFill>
                  <a:srgbClr val="002060"/>
                </a:solidFill>
                <a:cs typeface="Times New Roman" pitchFamily="18" charset="0"/>
              </a:rPr>
              <a:t> </a:t>
            </a:r>
            <a:r>
              <a:rPr lang="ar-EG" sz="3600" b="1" dirty="0">
                <a:solidFill>
                  <a:srgbClr val="7030A0"/>
                </a:solidFill>
                <a:cs typeface="Times New Roman" pitchFamily="18" charset="0"/>
              </a:rPr>
              <a:t>لعبة الجولف: </a:t>
            </a:r>
            <a:r>
              <a:rPr lang="ar-EG" sz="3600" b="1" dirty="0">
                <a:solidFill>
                  <a:srgbClr val="002060"/>
                </a:solidFill>
                <a:cs typeface="Times New Roman" pitchFamily="18" charset="0"/>
              </a:rPr>
              <a:t>يقف لاعب جولف أسفل تل، وينظر إلى الحفرة في القمة. إذا كان ارتفاع التل </a:t>
            </a:r>
            <a:r>
              <a:rPr lang="en-US" sz="3600" b="1" dirty="0">
                <a:solidFill>
                  <a:srgbClr val="002060"/>
                </a:solidFill>
                <a:cs typeface="Times New Roman" pitchFamily="18" charset="0"/>
              </a:rPr>
              <a:t>36 ft</a:t>
            </a:r>
            <a:r>
              <a:rPr lang="ar-EG" sz="3600" b="1" dirty="0">
                <a:solidFill>
                  <a:srgbClr val="002060"/>
                </a:solidFill>
                <a:cs typeface="Times New Roman" pitchFamily="18" charset="0"/>
              </a:rPr>
              <a:t>، وزاوية ارتفاع أسفل التل عن الحفرة هي  ْ</a:t>
            </a:r>
            <a:r>
              <a:rPr lang="en-US" sz="3600" b="1" dirty="0">
                <a:solidFill>
                  <a:srgbClr val="002060"/>
                </a:solidFill>
                <a:cs typeface="Times New Roman" pitchFamily="18" charset="0"/>
              </a:rPr>
              <a:t>12</a:t>
            </a:r>
            <a:r>
              <a:rPr lang="ar-EG" sz="3600" b="1" dirty="0">
                <a:solidFill>
                  <a:srgbClr val="002060"/>
                </a:solidFill>
                <a:cs typeface="Times New Roman" pitchFamily="18" charset="0"/>
              </a:rPr>
              <a:t>. فأوجد المسافة من أسفل التل إلى الحفرة.</a:t>
            </a:r>
            <a:endParaRPr lang="ar-EG" sz="4000" dirty="0">
              <a:solidFill>
                <a:srgbClr val="002060"/>
              </a:solidFill>
            </a:endParaRPr>
          </a:p>
        </p:txBody>
      </p:sp>
      <p:pic>
        <p:nvPicPr>
          <p:cNvPr id="51214" name="Picture 14"/>
          <p:cNvPicPr>
            <a:picLocks noChangeAspect="1" noChangeArrowheads="1"/>
          </p:cNvPicPr>
          <p:nvPr/>
        </p:nvPicPr>
        <p:blipFill>
          <a:blip r:embed="rId5"/>
          <a:srcRect/>
          <a:stretch>
            <a:fillRect/>
          </a:stretch>
        </p:blipFill>
        <p:spPr bwMode="auto">
          <a:xfrm>
            <a:off x="2268538" y="4625975"/>
            <a:ext cx="4679950" cy="1827213"/>
          </a:xfrm>
          <a:prstGeom prst="rect">
            <a:avLst/>
          </a:prstGeom>
          <a:noFill/>
          <a:ln w="9525">
            <a:noFill/>
            <a:miter lim="800000"/>
            <a:headEnd/>
            <a:tailEnd/>
          </a:ln>
        </p:spPr>
      </p:pic>
    </p:spTree>
  </p:cSld>
  <p:clrMapOvr>
    <a:masterClrMapping/>
  </p:clrMapOvr>
  <p:transition>
    <p:wedge/>
    <p:sndAc>
      <p:stSnd>
        <p:snd r:embed="rId2" name="3.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2"/>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animEffect transition="in" filter="fade">
                                      <p:cBhvr>
                                        <p:cTn id="10" dur="1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0298 - ويندوز صغير.wav"/>
                                        </p:tgtEl>
                                      </p:cMediaNode>
                                    </p:audio>
                                  </p:subTnLst>
                                </p:cTn>
                              </p:par>
                            </p:childTnLst>
                          </p:cTn>
                        </p:par>
                      </p:childTnLst>
                    </p:cTn>
                  </p:par>
                  <p:par>
                    <p:cTn id="11" fill="hold">
                      <p:stCondLst>
                        <p:cond delay="indefinite"/>
                      </p:stCondLst>
                      <p:childTnLst>
                        <p:par>
                          <p:cTn id="12" fill="hold">
                            <p:stCondLst>
                              <p:cond delay="0"/>
                            </p:stCondLst>
                            <p:childTnLst>
                              <p:par>
                                <p:cTn id="13" presetID="16" presetClass="entr" presetSubtype="26" fill="hold" grpId="0" nodeType="clickEffect">
                                  <p:stCondLst>
                                    <p:cond delay="0"/>
                                  </p:stCondLst>
                                  <p:childTnLst>
                                    <p:set>
                                      <p:cBhvr>
                                        <p:cTn id="14" dur="1" fill="hold">
                                          <p:stCondLst>
                                            <p:cond delay="0"/>
                                          </p:stCondLst>
                                        </p:cTn>
                                        <p:tgtEl>
                                          <p:spTgt spid="67585"/>
                                        </p:tgtEl>
                                        <p:attrNameLst>
                                          <p:attrName>style.visibility</p:attrName>
                                        </p:attrNameLst>
                                      </p:cBhvr>
                                      <p:to>
                                        <p:strVal val="visible"/>
                                      </p:to>
                                    </p:set>
                                    <p:animEffect transition="in" filter="barn(inHorizontal)">
                                      <p:cBhvr>
                                        <p:cTn id="15" dur="1000"/>
                                        <p:tgtEl>
                                          <p:spTgt spid="67585"/>
                                        </p:tgtEl>
                                      </p:cBhvr>
                                    </p:animEffect>
                                  </p:childTnLst>
                                  <p:subTnLst>
                                    <p:audio>
                                      <p:cMediaNode>
                                        <p:cTn display="0" masterRel="sameClick">
                                          <p:stCondLst>
                                            <p:cond evt="begin" delay="0">
                                              <p:tn val="13"/>
                                            </p:cond>
                                          </p:stCondLst>
                                          <p:endCondLst>
                                            <p:cond evt="onStopAudio" delay="0">
                                              <p:tgtEl>
                                                <p:sldTgt/>
                                              </p:tgtEl>
                                            </p:cond>
                                          </p:endCondLst>
                                        </p:cTn>
                                        <p:tgtEl>
                                          <p:sndTgt r:embed="rId4" name="wind.wav"/>
                                        </p:tgtEl>
                                      </p:cMediaNode>
                                    </p:audio>
                                  </p:subTnLst>
                                </p:cTn>
                              </p:par>
                              <p:par>
                                <p:cTn id="16" presetID="16" presetClass="entr" presetSubtype="26" fill="hold" nodeType="withEffect">
                                  <p:stCondLst>
                                    <p:cond delay="0"/>
                                  </p:stCondLst>
                                  <p:childTnLst>
                                    <p:set>
                                      <p:cBhvr>
                                        <p:cTn id="17" dur="1" fill="hold">
                                          <p:stCondLst>
                                            <p:cond delay="0"/>
                                          </p:stCondLst>
                                        </p:cTn>
                                        <p:tgtEl>
                                          <p:spTgt spid="51214"/>
                                        </p:tgtEl>
                                        <p:attrNameLst>
                                          <p:attrName>style.visibility</p:attrName>
                                        </p:attrNameLst>
                                      </p:cBhvr>
                                      <p:to>
                                        <p:strVal val="visible"/>
                                      </p:to>
                                    </p:set>
                                    <p:animEffect transition="in" filter="barn(inHorizontal)">
                                      <p:cBhvr>
                                        <p:cTn id="18" dur="500"/>
                                        <p:tgtEl>
                                          <p:spTgt spid="51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5" grpId="0"/>
    </p:bld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561" name="Rectangle 1"/>
          <p:cNvSpPr>
            <a:spLocks noChangeArrowheads="1"/>
          </p:cNvSpPr>
          <p:nvPr/>
        </p:nvSpPr>
        <p:spPr bwMode="auto">
          <a:xfrm>
            <a:off x="611188" y="274638"/>
            <a:ext cx="8316912" cy="1570037"/>
          </a:xfrm>
          <a:prstGeom prst="rect">
            <a:avLst/>
          </a:prstGeom>
          <a:noFill/>
          <a:ln w="9525">
            <a:noFill/>
            <a:miter lim="800000"/>
            <a:headEnd/>
            <a:tailEnd/>
          </a:ln>
        </p:spPr>
        <p:txBody>
          <a:bodyPr anchor="ctr">
            <a:spAutoFit/>
          </a:bodyPr>
          <a:lstStyle/>
          <a:p>
            <a:pPr>
              <a:tabLst>
                <a:tab pos="244475" algn="r"/>
                <a:tab pos="3330575" algn="r"/>
                <a:tab pos="3873500" algn="l"/>
              </a:tabLst>
            </a:pPr>
            <a:r>
              <a:rPr lang="ar-EG" sz="3200" b="1" dirty="0">
                <a:solidFill>
                  <a:srgbClr val="002060"/>
                </a:solidFill>
                <a:cs typeface="Times New Roman" pitchFamily="18" charset="0"/>
              </a:rPr>
              <a:t>اكتب معادلة باستعمال دالة مثلثية تتضمن نسبة الارتفاع الرأسي (الضلع المقابل للزاوية  ْ</a:t>
            </a:r>
            <a:r>
              <a:rPr lang="en-US" sz="3200" b="1" dirty="0">
                <a:solidFill>
                  <a:srgbClr val="002060"/>
                </a:solidFill>
                <a:cs typeface="Times New Roman" pitchFamily="18" charset="0"/>
              </a:rPr>
              <a:t>12</a:t>
            </a:r>
            <a:r>
              <a:rPr lang="ar-EG" sz="3200" b="1" dirty="0">
                <a:solidFill>
                  <a:srgbClr val="002060"/>
                </a:solidFill>
                <a:cs typeface="Times New Roman" pitchFamily="18" charset="0"/>
              </a:rPr>
              <a:t>) إلى المسافة من أسفل التل إلى الحفرة (الوتر).</a:t>
            </a:r>
            <a:endParaRPr lang="ar-EG" sz="3600" dirty="0">
              <a:solidFill>
                <a:srgbClr val="002060"/>
              </a:solidFill>
            </a:endParaRPr>
          </a:p>
        </p:txBody>
      </p:sp>
      <p:sp>
        <p:nvSpPr>
          <p:cNvPr id="66563" name="Rectangle 3"/>
          <p:cNvSpPr>
            <a:spLocks noChangeArrowheads="1"/>
          </p:cNvSpPr>
          <p:nvPr/>
        </p:nvSpPr>
        <p:spPr bwMode="auto">
          <a:xfrm>
            <a:off x="4237038" y="1846263"/>
            <a:ext cx="1068387" cy="1077912"/>
          </a:xfrm>
          <a:prstGeom prst="rect">
            <a:avLst/>
          </a:prstGeom>
          <a:noFill/>
          <a:ln w="9525">
            <a:noFill/>
            <a:miter lim="800000"/>
            <a:headEnd/>
            <a:tailEnd/>
          </a:ln>
        </p:spPr>
        <p:txBody>
          <a:bodyPr wrap="none" anchor="ctr">
            <a:spAutoFit/>
          </a:bodyPr>
          <a:lstStyle/>
          <a:p>
            <a:pPr>
              <a:tabLst>
                <a:tab pos="244475" algn="r"/>
                <a:tab pos="3330575" algn="r"/>
                <a:tab pos="3873500" algn="l"/>
              </a:tabLst>
            </a:pPr>
            <a:r>
              <a:rPr lang="ar-EG" sz="3200" b="1" u="sng" dirty="0">
                <a:solidFill>
                  <a:srgbClr val="0070C0"/>
                </a:solidFill>
                <a:cs typeface="Times New Roman" pitchFamily="18" charset="0"/>
              </a:rPr>
              <a:t>المقابل</a:t>
            </a:r>
            <a:endParaRPr lang="en-US" sz="3200" dirty="0">
              <a:solidFill>
                <a:srgbClr val="0070C0"/>
              </a:solidFill>
            </a:endParaRPr>
          </a:p>
          <a:p>
            <a:pPr eaLnBrk="0" hangingPunct="0">
              <a:tabLst>
                <a:tab pos="244475" algn="r"/>
                <a:tab pos="3330575" algn="r"/>
                <a:tab pos="3873500" algn="l"/>
              </a:tabLst>
            </a:pPr>
            <a:r>
              <a:rPr lang="en-US" sz="3200" b="1" dirty="0">
                <a:solidFill>
                  <a:srgbClr val="0070C0"/>
                </a:solidFill>
                <a:cs typeface="Times New Roman" pitchFamily="18" charset="0"/>
              </a:rPr>
              <a:t> </a:t>
            </a:r>
            <a:r>
              <a:rPr lang="ar-EG" sz="3200" b="1" dirty="0">
                <a:solidFill>
                  <a:srgbClr val="0070C0"/>
                </a:solidFill>
                <a:cs typeface="Times New Roman" pitchFamily="18" charset="0"/>
              </a:rPr>
              <a:t>الوتر</a:t>
            </a:r>
            <a:endParaRPr lang="ar-EG" sz="3200" dirty="0">
              <a:solidFill>
                <a:srgbClr val="0070C0"/>
              </a:solidFill>
            </a:endParaRPr>
          </a:p>
        </p:txBody>
      </p:sp>
      <p:sp>
        <p:nvSpPr>
          <p:cNvPr id="5" name="مستطيل 4"/>
          <p:cNvSpPr>
            <a:spLocks noChangeArrowheads="1"/>
          </p:cNvSpPr>
          <p:nvPr/>
        </p:nvSpPr>
        <p:spPr bwMode="auto">
          <a:xfrm>
            <a:off x="5900738" y="2921000"/>
            <a:ext cx="3087687" cy="647700"/>
          </a:xfrm>
          <a:prstGeom prst="rect">
            <a:avLst/>
          </a:prstGeom>
          <a:noFill/>
          <a:ln w="9525">
            <a:noFill/>
            <a:miter lim="800000"/>
            <a:headEnd/>
            <a:tailEnd/>
          </a:ln>
        </p:spPr>
        <p:txBody>
          <a:bodyPr wrap="none">
            <a:spAutoFit/>
          </a:bodyPr>
          <a:lstStyle/>
          <a:p>
            <a:r>
              <a:rPr lang="en-US" sz="3600" b="1" dirty="0">
                <a:solidFill>
                  <a:srgbClr val="002060"/>
                </a:solidFill>
                <a:latin typeface="Tw Cen MT" pitchFamily="34" charset="0"/>
              </a:rPr>
              <a:t>x sin 12° = 36</a:t>
            </a:r>
            <a:r>
              <a:rPr lang="ar-EG" sz="3600" b="1" dirty="0">
                <a:solidFill>
                  <a:srgbClr val="002060"/>
                </a:solidFill>
                <a:latin typeface="Tw Cen MT" pitchFamily="34" charset="0"/>
              </a:rPr>
              <a:t> </a:t>
            </a:r>
            <a:endParaRPr lang="ar-EG" sz="3600" dirty="0">
              <a:solidFill>
                <a:srgbClr val="002060"/>
              </a:solidFill>
              <a:latin typeface="Tw Cen MT" pitchFamily="34" charset="0"/>
            </a:endParaRPr>
          </a:p>
        </p:txBody>
      </p:sp>
      <p:sp>
        <p:nvSpPr>
          <p:cNvPr id="66564" name="Rectangle 4"/>
          <p:cNvSpPr>
            <a:spLocks noChangeArrowheads="1"/>
          </p:cNvSpPr>
          <p:nvPr/>
        </p:nvSpPr>
        <p:spPr bwMode="auto">
          <a:xfrm>
            <a:off x="1408670" y="2924175"/>
            <a:ext cx="3849131" cy="646331"/>
          </a:xfrm>
          <a:prstGeom prst="rect">
            <a:avLst/>
          </a:prstGeom>
          <a:noFill/>
          <a:ln w="9525">
            <a:noFill/>
            <a:miter lim="800000"/>
            <a:headEnd/>
            <a:tailEnd/>
          </a:ln>
        </p:spPr>
        <p:txBody>
          <a:bodyPr wrap="none" anchor="ctr">
            <a:spAutoFit/>
          </a:bodyPr>
          <a:lstStyle/>
          <a:p>
            <a:pPr>
              <a:tabLst>
                <a:tab pos="244475" algn="r"/>
                <a:tab pos="3330575" algn="r"/>
                <a:tab pos="3873500" algn="l"/>
              </a:tabLst>
            </a:pPr>
            <a:r>
              <a:rPr lang="ar-EG" sz="3600" b="1" dirty="0" smtClean="0">
                <a:solidFill>
                  <a:srgbClr val="0070C0"/>
                </a:solidFill>
                <a:cs typeface="Times New Roman" pitchFamily="18" charset="0"/>
              </a:rPr>
              <a:t>اضرب </a:t>
            </a:r>
            <a:r>
              <a:rPr lang="ar-EG" sz="3600" b="1" dirty="0">
                <a:solidFill>
                  <a:srgbClr val="0070C0"/>
                </a:solidFill>
                <a:cs typeface="Times New Roman" pitchFamily="18" charset="0"/>
              </a:rPr>
              <a:t>كلا الطرفين في </a:t>
            </a:r>
            <a:r>
              <a:rPr lang="en-US" sz="3600" b="1" dirty="0">
                <a:solidFill>
                  <a:srgbClr val="0070C0"/>
                </a:solidFill>
                <a:cs typeface="Times New Roman" pitchFamily="18" charset="0"/>
              </a:rPr>
              <a:t>x</a:t>
            </a:r>
            <a:endParaRPr lang="en-US" sz="4000" dirty="0">
              <a:solidFill>
                <a:srgbClr val="0070C0"/>
              </a:solidFill>
            </a:endParaRPr>
          </a:p>
        </p:txBody>
      </p:sp>
      <p:sp>
        <p:nvSpPr>
          <p:cNvPr id="8" name="مستطيل 7"/>
          <p:cNvSpPr>
            <a:spLocks noChangeArrowheads="1"/>
          </p:cNvSpPr>
          <p:nvPr/>
        </p:nvSpPr>
        <p:spPr bwMode="auto">
          <a:xfrm>
            <a:off x="411650" y="3716338"/>
            <a:ext cx="4841390" cy="646331"/>
          </a:xfrm>
          <a:prstGeom prst="rect">
            <a:avLst/>
          </a:prstGeom>
          <a:noFill/>
          <a:ln w="9525">
            <a:noFill/>
            <a:miter lim="800000"/>
            <a:headEnd/>
            <a:tailEnd/>
          </a:ln>
        </p:spPr>
        <p:txBody>
          <a:bodyPr wrap="none">
            <a:spAutoFit/>
          </a:bodyPr>
          <a:lstStyle/>
          <a:p>
            <a:r>
              <a:rPr lang="ar-EG" sz="3600" b="1" dirty="0" smtClean="0">
                <a:solidFill>
                  <a:srgbClr val="0070C0"/>
                </a:solidFill>
                <a:cs typeface="Times New Roman" pitchFamily="18" charset="0"/>
              </a:rPr>
              <a:t>اقسم كلا </a:t>
            </a:r>
            <a:r>
              <a:rPr lang="ar-EG" sz="3600" b="1" dirty="0">
                <a:solidFill>
                  <a:srgbClr val="0070C0"/>
                </a:solidFill>
                <a:cs typeface="Times New Roman" pitchFamily="18" charset="0"/>
              </a:rPr>
              <a:t>الطرفين على </a:t>
            </a:r>
            <a:r>
              <a:rPr lang="en-US" sz="3600" b="1" dirty="0">
                <a:solidFill>
                  <a:srgbClr val="0070C0"/>
                </a:solidFill>
                <a:cs typeface="Times New Roman" pitchFamily="18" charset="0"/>
              </a:rPr>
              <a:t>sin 12</a:t>
            </a:r>
            <a:endParaRPr lang="ar-EG" sz="3600" dirty="0">
              <a:solidFill>
                <a:srgbClr val="0070C0"/>
              </a:solidFill>
              <a:latin typeface="Tw Cen MT" pitchFamily="34" charset="0"/>
            </a:endParaRPr>
          </a:p>
        </p:txBody>
      </p:sp>
      <p:sp>
        <p:nvSpPr>
          <p:cNvPr id="66566" name="Rectangle 6"/>
          <p:cNvSpPr>
            <a:spLocks noChangeArrowheads="1"/>
          </p:cNvSpPr>
          <p:nvPr/>
        </p:nvSpPr>
        <p:spPr bwMode="auto">
          <a:xfrm>
            <a:off x="6875463" y="4784725"/>
            <a:ext cx="2120900" cy="646113"/>
          </a:xfrm>
          <a:prstGeom prst="rect">
            <a:avLst/>
          </a:prstGeom>
          <a:noFill/>
          <a:ln w="9525">
            <a:noFill/>
            <a:miter lim="800000"/>
            <a:headEnd/>
            <a:tailEnd/>
          </a:ln>
        </p:spPr>
        <p:txBody>
          <a:bodyPr wrap="none" anchor="ctr">
            <a:spAutoFit/>
          </a:bodyPr>
          <a:lstStyle/>
          <a:p>
            <a:pPr>
              <a:tabLst>
                <a:tab pos="244475" algn="r"/>
                <a:tab pos="3330575" algn="r"/>
                <a:tab pos="3873500" algn="l"/>
              </a:tabLst>
            </a:pPr>
            <a:r>
              <a:rPr lang="en-US" sz="3600" b="1" dirty="0">
                <a:cs typeface="Times New Roman" pitchFamily="18" charset="0"/>
              </a:rPr>
              <a:t>x ≈ 173.2</a:t>
            </a:r>
            <a:endParaRPr lang="ar-EG" sz="4000" dirty="0"/>
          </a:p>
        </p:txBody>
      </p:sp>
      <p:sp>
        <p:nvSpPr>
          <p:cNvPr id="10" name="مستطيل 9"/>
          <p:cNvSpPr>
            <a:spLocks noChangeArrowheads="1"/>
          </p:cNvSpPr>
          <p:nvPr/>
        </p:nvSpPr>
        <p:spPr bwMode="auto">
          <a:xfrm>
            <a:off x="1995488" y="4724400"/>
            <a:ext cx="3405187" cy="647700"/>
          </a:xfrm>
          <a:prstGeom prst="rect">
            <a:avLst/>
          </a:prstGeom>
          <a:noFill/>
          <a:ln w="9525">
            <a:noFill/>
            <a:miter lim="800000"/>
            <a:headEnd/>
            <a:tailEnd/>
          </a:ln>
        </p:spPr>
        <p:txBody>
          <a:bodyPr wrap="none">
            <a:spAutoFit/>
          </a:bodyPr>
          <a:lstStyle/>
          <a:p>
            <a:r>
              <a:rPr lang="ar-EG" sz="3600" b="1" dirty="0">
                <a:solidFill>
                  <a:srgbClr val="0070C0"/>
                </a:solidFill>
                <a:cs typeface="Times New Roman" pitchFamily="18" charset="0"/>
              </a:rPr>
              <a:t>استعمل الآلة الحاسبة</a:t>
            </a:r>
            <a:endParaRPr lang="ar-EG" sz="3600" dirty="0">
              <a:solidFill>
                <a:srgbClr val="0070C0"/>
              </a:solidFill>
              <a:latin typeface="Tw Cen MT" pitchFamily="34" charset="0"/>
            </a:endParaRPr>
          </a:p>
        </p:txBody>
      </p:sp>
      <p:sp>
        <p:nvSpPr>
          <p:cNvPr id="66567" name="Rectangle 7"/>
          <p:cNvSpPr>
            <a:spLocks noChangeArrowheads="1"/>
          </p:cNvSpPr>
          <p:nvPr/>
        </p:nvSpPr>
        <p:spPr bwMode="auto">
          <a:xfrm>
            <a:off x="1116013" y="5448300"/>
            <a:ext cx="7777162" cy="1076325"/>
          </a:xfrm>
          <a:prstGeom prst="rect">
            <a:avLst/>
          </a:prstGeom>
          <a:noFill/>
          <a:ln w="9525">
            <a:noFill/>
            <a:miter lim="800000"/>
            <a:headEnd/>
            <a:tailEnd/>
          </a:ln>
        </p:spPr>
        <p:txBody>
          <a:bodyPr anchor="ctr">
            <a:spAutoFit/>
          </a:bodyPr>
          <a:lstStyle/>
          <a:p>
            <a:pPr>
              <a:tabLst>
                <a:tab pos="244475" algn="r"/>
                <a:tab pos="3330575" algn="r"/>
                <a:tab pos="3873500" algn="l"/>
              </a:tabLst>
            </a:pPr>
            <a:r>
              <a:rPr lang="ar-EG" sz="3200" b="1" dirty="0">
                <a:solidFill>
                  <a:srgbClr val="7030A0"/>
                </a:solidFill>
                <a:cs typeface="Times New Roman" pitchFamily="18" charset="0"/>
              </a:rPr>
              <a:t>لذا، فإن المسافة من أسفل التل إلى الحفرة تساوي: </a:t>
            </a:r>
            <a:r>
              <a:rPr lang="en-US" sz="3200" b="1" dirty="0">
                <a:solidFill>
                  <a:srgbClr val="7030A0"/>
                </a:solidFill>
                <a:cs typeface="Times New Roman" pitchFamily="18" charset="0"/>
              </a:rPr>
              <a:t>173.2 ft</a:t>
            </a:r>
            <a:r>
              <a:rPr lang="ar-EG" sz="3200" b="1" dirty="0">
                <a:solidFill>
                  <a:srgbClr val="7030A0"/>
                </a:solidFill>
                <a:cs typeface="Times New Roman" pitchFamily="18" charset="0"/>
              </a:rPr>
              <a:t> تقريبا.</a:t>
            </a:r>
            <a:endParaRPr lang="ar-EG" sz="3600" dirty="0">
              <a:solidFill>
                <a:srgbClr val="7030A0"/>
              </a:solidFill>
            </a:endParaRPr>
          </a:p>
        </p:txBody>
      </p:sp>
      <p:pic>
        <p:nvPicPr>
          <p:cNvPr id="52236" name="Picture 12"/>
          <p:cNvPicPr>
            <a:picLocks noChangeAspect="1" noChangeArrowheads="1"/>
          </p:cNvPicPr>
          <p:nvPr/>
        </p:nvPicPr>
        <p:blipFill>
          <a:blip r:embed="rId9"/>
          <a:srcRect/>
          <a:stretch>
            <a:fillRect/>
          </a:stretch>
        </p:blipFill>
        <p:spPr bwMode="auto">
          <a:xfrm>
            <a:off x="6516688" y="3573463"/>
            <a:ext cx="2447925" cy="1090612"/>
          </a:xfrm>
          <a:prstGeom prst="rect">
            <a:avLst/>
          </a:prstGeom>
          <a:noFill/>
          <a:ln w="9525">
            <a:noFill/>
            <a:miter lim="800000"/>
            <a:headEnd/>
            <a:tailEnd/>
          </a:ln>
        </p:spPr>
      </p:pic>
      <p:grpSp>
        <p:nvGrpSpPr>
          <p:cNvPr id="2" name="مجموعة 12"/>
          <p:cNvGrpSpPr>
            <a:grpSpLocks/>
          </p:cNvGrpSpPr>
          <p:nvPr/>
        </p:nvGrpSpPr>
        <p:grpSpPr bwMode="auto">
          <a:xfrm>
            <a:off x="6407150" y="1919288"/>
            <a:ext cx="2495550" cy="1077912"/>
            <a:chOff x="6406919" y="1919635"/>
            <a:chExt cx="2495781" cy="1077218"/>
          </a:xfrm>
        </p:grpSpPr>
        <p:sp>
          <p:nvSpPr>
            <p:cNvPr id="67597" name="Rectangle 2"/>
            <p:cNvSpPr>
              <a:spLocks noChangeArrowheads="1"/>
            </p:cNvSpPr>
            <p:nvPr/>
          </p:nvSpPr>
          <p:spPr bwMode="auto">
            <a:xfrm>
              <a:off x="8262781" y="1919635"/>
              <a:ext cx="639919" cy="1077218"/>
            </a:xfrm>
            <a:prstGeom prst="rect">
              <a:avLst/>
            </a:prstGeom>
            <a:noFill/>
            <a:ln w="9525">
              <a:noFill/>
              <a:miter lim="800000"/>
              <a:headEnd/>
              <a:tailEnd/>
            </a:ln>
          </p:spPr>
          <p:txBody>
            <a:bodyPr wrap="none" anchor="ctr">
              <a:spAutoFit/>
            </a:bodyPr>
            <a:lstStyle/>
            <a:p>
              <a:pPr>
                <a:tabLst>
                  <a:tab pos="244475" algn="r"/>
                  <a:tab pos="3330575" algn="r"/>
                  <a:tab pos="3873500" algn="l"/>
                </a:tabLst>
              </a:pPr>
              <a:r>
                <a:rPr lang="en-US" sz="3200" b="1" u="sng" dirty="0">
                  <a:cs typeface="Times New Roman" pitchFamily="18" charset="0"/>
                </a:rPr>
                <a:t>36</a:t>
              </a:r>
              <a:endParaRPr lang="en-US" sz="3200" dirty="0"/>
            </a:p>
            <a:p>
              <a:pPr eaLnBrk="0" hangingPunct="0">
                <a:tabLst>
                  <a:tab pos="244475" algn="r"/>
                  <a:tab pos="3330575" algn="r"/>
                  <a:tab pos="3873500" algn="l"/>
                </a:tabLst>
              </a:pPr>
              <a:r>
                <a:rPr lang="en-US" sz="3200" b="1" dirty="0">
                  <a:cs typeface="Times New Roman" pitchFamily="18" charset="0"/>
                </a:rPr>
                <a:t>X </a:t>
              </a:r>
              <a:endParaRPr lang="ar-EG" sz="3200" dirty="0"/>
            </a:p>
          </p:txBody>
        </p:sp>
        <p:sp>
          <p:nvSpPr>
            <p:cNvPr id="67598" name="Rectangle 2"/>
            <p:cNvSpPr>
              <a:spLocks noChangeArrowheads="1"/>
            </p:cNvSpPr>
            <p:nvPr/>
          </p:nvSpPr>
          <p:spPr bwMode="auto">
            <a:xfrm>
              <a:off x="6406919" y="2060848"/>
              <a:ext cx="1909497" cy="584775"/>
            </a:xfrm>
            <a:prstGeom prst="rect">
              <a:avLst/>
            </a:prstGeom>
            <a:noFill/>
            <a:ln w="9525">
              <a:noFill/>
              <a:miter lim="800000"/>
              <a:headEnd/>
              <a:tailEnd/>
            </a:ln>
          </p:spPr>
          <p:txBody>
            <a:bodyPr wrap="none" anchor="ctr">
              <a:spAutoFit/>
            </a:bodyPr>
            <a:lstStyle/>
            <a:p>
              <a:pPr>
                <a:tabLst>
                  <a:tab pos="244475" algn="r"/>
                  <a:tab pos="3330575" algn="r"/>
                  <a:tab pos="3873500" algn="l"/>
                </a:tabLst>
              </a:pPr>
              <a:r>
                <a:rPr lang="en-US" sz="3200" b="1" dirty="0">
                  <a:cs typeface="Times New Roman" pitchFamily="18" charset="0"/>
                </a:rPr>
                <a:t>Sin 12° =</a:t>
              </a:r>
              <a:endParaRPr lang="en-US" sz="3200" dirty="0"/>
            </a:p>
          </p:txBody>
        </p:sp>
      </p:grpSp>
      <p:sp>
        <p:nvSpPr>
          <p:cNvPr id="14" name="Rectangle 3"/>
          <p:cNvSpPr>
            <a:spLocks noChangeArrowheads="1"/>
          </p:cNvSpPr>
          <p:nvPr/>
        </p:nvSpPr>
        <p:spPr bwMode="auto">
          <a:xfrm>
            <a:off x="2843213" y="2060575"/>
            <a:ext cx="1436687" cy="585788"/>
          </a:xfrm>
          <a:prstGeom prst="rect">
            <a:avLst/>
          </a:prstGeom>
          <a:noFill/>
          <a:ln w="9525">
            <a:noFill/>
            <a:miter lim="800000"/>
            <a:headEnd/>
            <a:tailEnd/>
          </a:ln>
        </p:spPr>
        <p:txBody>
          <a:bodyPr wrap="none" anchor="ctr">
            <a:spAutoFit/>
          </a:bodyPr>
          <a:lstStyle/>
          <a:p>
            <a:pPr>
              <a:tabLst>
                <a:tab pos="244475" algn="r"/>
                <a:tab pos="3330575" algn="r"/>
                <a:tab pos="3873500" algn="l"/>
              </a:tabLst>
            </a:pPr>
            <a:r>
              <a:rPr lang="ar-EG" sz="3200" b="1" dirty="0">
                <a:solidFill>
                  <a:srgbClr val="0070C0"/>
                </a:solidFill>
                <a:cs typeface="Times New Roman" pitchFamily="18" charset="0"/>
              </a:rPr>
              <a:t>= </a:t>
            </a:r>
            <a:r>
              <a:rPr lang="el-GR" sz="3200" b="1">
                <a:solidFill>
                  <a:srgbClr val="0070C0"/>
                </a:solidFill>
                <a:cs typeface="Times New Roman" pitchFamily="18" charset="0"/>
              </a:rPr>
              <a:t>θ</a:t>
            </a:r>
            <a:r>
              <a:rPr lang="ar-EG" sz="3200" b="1" dirty="0">
                <a:solidFill>
                  <a:srgbClr val="0070C0"/>
                </a:solidFill>
                <a:cs typeface="Times New Roman" pitchFamily="18" charset="0"/>
              </a:rPr>
              <a:t> </a:t>
            </a:r>
            <a:r>
              <a:rPr lang="en-US" sz="3200" b="1" dirty="0">
                <a:solidFill>
                  <a:srgbClr val="0070C0"/>
                </a:solidFill>
                <a:cs typeface="Times New Roman" pitchFamily="18" charset="0"/>
              </a:rPr>
              <a:t>sin</a:t>
            </a:r>
            <a:endParaRPr lang="en-US" sz="3200" dirty="0">
              <a:solidFill>
                <a:srgbClr val="0070C0"/>
              </a:solidFill>
            </a:endParaRPr>
          </a:p>
        </p:txBody>
      </p:sp>
    </p:spTree>
  </p:cSld>
  <p:clrMapOvr>
    <a:masterClrMapping/>
  </p:clrMapOvr>
  <p:transition>
    <p:wedge/>
    <p:sndAc>
      <p:stSnd>
        <p:snd r:embed="rId2" name="3.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grpId="0" nodeType="afterEffect">
                                  <p:stCondLst>
                                    <p:cond delay="0"/>
                                  </p:stCondLst>
                                  <p:childTnLst>
                                    <p:set>
                                      <p:cBhvr>
                                        <p:cTn id="6" dur="1" fill="hold">
                                          <p:stCondLst>
                                            <p:cond delay="0"/>
                                          </p:stCondLst>
                                        </p:cTn>
                                        <p:tgtEl>
                                          <p:spTgt spid="66561"/>
                                        </p:tgtEl>
                                        <p:attrNameLst>
                                          <p:attrName>style.visibility</p:attrName>
                                        </p:attrNameLst>
                                      </p:cBhvr>
                                      <p:to>
                                        <p:strVal val="visible"/>
                                      </p:to>
                                    </p:set>
                                    <p:anim calcmode="lin" valueType="num">
                                      <p:cBhvr>
                                        <p:cTn id="7" dur="1000" fill="hold"/>
                                        <p:tgtEl>
                                          <p:spTgt spid="66561"/>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66561"/>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66561"/>
                                        </p:tgtEl>
                                        <p:attrNameLst>
                                          <p:attrName>ppt_y</p:attrName>
                                        </p:attrNameLst>
                                      </p:cBhvr>
                                      <p:tavLst>
                                        <p:tav tm="0">
                                          <p:val>
                                            <p:strVal val="#ppt_y"/>
                                          </p:val>
                                        </p:tav>
                                        <p:tav tm="100000">
                                          <p:val>
                                            <p:strVal val="#ppt_y"/>
                                          </p:val>
                                        </p:tav>
                                      </p:tavLst>
                                    </p:anim>
                                    <p:animEffect transition="in" filter="fade">
                                      <p:cBhvr>
                                        <p:cTn id="10" dur="1000"/>
                                        <p:tgtEl>
                                          <p:spTgt spid="66561"/>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11" fill="hold">
                      <p:stCondLst>
                        <p:cond delay="indefinite"/>
                      </p:stCondLst>
                      <p:childTnLst>
                        <p:par>
                          <p:cTn id="12" fill="hold">
                            <p:stCondLst>
                              <p:cond delay="0"/>
                            </p:stCondLst>
                            <p:childTnLst>
                              <p:par>
                                <p:cTn id="13" presetID="43"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
                                        <p:tgtEl>
                                          <p:spTgt spid="2"/>
                                        </p:tgtEl>
                                      </p:cBhvr>
                                    </p:animEffect>
                                    <p:anim calcmode="lin" valueType="num">
                                      <p:cBhvr>
                                        <p:cTn id="16" dur="400" fill="hold"/>
                                        <p:tgtEl>
                                          <p:spTgt spid="2"/>
                                        </p:tgtEl>
                                        <p:attrNameLst>
                                          <p:attrName>ppt_x</p:attrName>
                                        </p:attrNameLst>
                                      </p:cBhvr>
                                      <p:tavLst>
                                        <p:tav tm="0">
                                          <p:val>
                                            <p:strVal val="#ppt_x"/>
                                          </p:val>
                                        </p:tav>
                                        <p:tav tm="100000">
                                          <p:val>
                                            <p:strVal val="#ppt_x"/>
                                          </p:val>
                                        </p:tav>
                                      </p:tavLst>
                                    </p:anim>
                                    <p:anim calcmode="lin" valueType="num">
                                      <p:cBhvr>
                                        <p:cTn id="17" dur="400" fill="hold"/>
                                        <p:tgtEl>
                                          <p:spTgt spid="2"/>
                                        </p:tgtEl>
                                        <p:attrNameLst>
                                          <p:attrName>ppt_y</p:attrName>
                                        </p:attrNameLst>
                                      </p:cBhvr>
                                      <p:tavLst>
                                        <p:tav tm="0">
                                          <p:val>
                                            <p:strVal val="#ppt_y+0.31"/>
                                          </p:val>
                                        </p:tav>
                                        <p:tav tm="100000">
                                          <p:val>
                                            <p:strVal val="#ppt_y+0.31"/>
                                          </p:val>
                                        </p:tav>
                                      </p:tavLst>
                                    </p:anim>
                                    <p:anim calcmode="lin" valueType="num">
                                      <p:cBhvr>
                                        <p:cTn id="18"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9"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4" name="breeze.wav"/>
                                        </p:tgtEl>
                                      </p:cMediaNode>
                                    </p:audio>
                                  </p:subTnLst>
                                </p:cTn>
                              </p:par>
                            </p:childTnLst>
                          </p:cTn>
                        </p:par>
                      </p:childTnLst>
                    </p:cTn>
                  </p:par>
                  <p:par>
                    <p:cTn id="20" fill="hold">
                      <p:stCondLst>
                        <p:cond delay="indefinite"/>
                      </p:stCondLst>
                      <p:childTnLst>
                        <p:par>
                          <p:cTn id="21" fill="hold">
                            <p:stCondLst>
                              <p:cond delay="0"/>
                            </p:stCondLst>
                            <p:childTnLst>
                              <p:par>
                                <p:cTn id="22" presetID="18" presetClass="entr" presetSubtype="12" fill="hold" grpId="0" nodeType="clickEffect">
                                  <p:stCondLst>
                                    <p:cond delay="0"/>
                                  </p:stCondLst>
                                  <p:childTnLst>
                                    <p:set>
                                      <p:cBhvr>
                                        <p:cTn id="23" dur="1" fill="hold">
                                          <p:stCondLst>
                                            <p:cond delay="0"/>
                                          </p:stCondLst>
                                        </p:cTn>
                                        <p:tgtEl>
                                          <p:spTgt spid="66563"/>
                                        </p:tgtEl>
                                        <p:attrNameLst>
                                          <p:attrName>style.visibility</p:attrName>
                                        </p:attrNameLst>
                                      </p:cBhvr>
                                      <p:to>
                                        <p:strVal val="visible"/>
                                      </p:to>
                                    </p:set>
                                    <p:animEffect transition="in" filter="strips(downLeft)">
                                      <p:cBhvr>
                                        <p:cTn id="24" dur="500"/>
                                        <p:tgtEl>
                                          <p:spTgt spid="66563"/>
                                        </p:tgtEl>
                                      </p:cBhvr>
                                    </p:animEffect>
                                  </p:childTnLst>
                                  <p:subTnLst>
                                    <p:audio>
                                      <p:cMediaNode>
                                        <p:cTn display="0" masterRel="sameClick">
                                          <p:stCondLst>
                                            <p:cond evt="begin" delay="0">
                                              <p:tn val="22"/>
                                            </p:cond>
                                          </p:stCondLst>
                                          <p:endCondLst>
                                            <p:cond evt="onStopAudio" delay="0">
                                              <p:tgtEl>
                                                <p:sldTgt/>
                                              </p:tgtEl>
                                            </p:cond>
                                          </p:endCondLst>
                                        </p:cTn>
                                        <p:tgtEl>
                                          <p:sndTgt r:embed="rId5" name="suction.wav"/>
                                        </p:tgtEl>
                                      </p:cMediaNode>
                                    </p:audio>
                                  </p:subTnLst>
                                </p:cTn>
                              </p:par>
                              <p:par>
                                <p:cTn id="25" presetID="18" presetClass="entr" presetSubtype="12"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strips(downLeft)">
                                      <p:cBhvr>
                                        <p:cTn id="27" dur="500"/>
                                        <p:tgtEl>
                                          <p:spTgt spid="14"/>
                                        </p:tgtEl>
                                      </p:cBhvr>
                                    </p:animEffect>
                                  </p:childTnLst>
                                  <p:subTnLst>
                                    <p:audio>
                                      <p:cMediaNode>
                                        <p:cTn display="0" masterRel="sameClick">
                                          <p:stCondLst>
                                            <p:cond evt="begin" delay="0">
                                              <p:tn val="25"/>
                                            </p:cond>
                                          </p:stCondLst>
                                          <p:endCondLst>
                                            <p:cond evt="onStopAudio" delay="0">
                                              <p:tgtEl>
                                                <p:sldTgt/>
                                              </p:tgtEl>
                                            </p:cond>
                                          </p:endCondLst>
                                        </p:cTn>
                                        <p:tgtEl>
                                          <p:sndTgt r:embed="rId5" name="suction.wav"/>
                                        </p:tgtEl>
                                      </p:cMediaNode>
                                    </p:audio>
                                  </p:subTnLst>
                                </p:cTn>
                              </p:par>
                            </p:childTnLst>
                          </p:cTn>
                        </p:par>
                      </p:childTnLst>
                    </p:cTn>
                  </p:par>
                  <p:par>
                    <p:cTn id="28" fill="hold">
                      <p:stCondLst>
                        <p:cond delay="indefinite"/>
                      </p:stCondLst>
                      <p:childTnLst>
                        <p:par>
                          <p:cTn id="29" fill="hold">
                            <p:stCondLst>
                              <p:cond delay="0"/>
                            </p:stCondLst>
                            <p:childTnLst>
                              <p:par>
                                <p:cTn id="30" presetID="43"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
                                        <p:tgtEl>
                                          <p:spTgt spid="5"/>
                                        </p:tgtEl>
                                      </p:cBhvr>
                                    </p:animEffect>
                                    <p:anim calcmode="lin" valueType="num">
                                      <p:cBhvr>
                                        <p:cTn id="33" dur="400" fill="hold"/>
                                        <p:tgtEl>
                                          <p:spTgt spid="5"/>
                                        </p:tgtEl>
                                        <p:attrNameLst>
                                          <p:attrName>ppt_x</p:attrName>
                                        </p:attrNameLst>
                                      </p:cBhvr>
                                      <p:tavLst>
                                        <p:tav tm="0">
                                          <p:val>
                                            <p:strVal val="#ppt_x"/>
                                          </p:val>
                                        </p:tav>
                                        <p:tav tm="100000">
                                          <p:val>
                                            <p:strVal val="#ppt_x"/>
                                          </p:val>
                                        </p:tav>
                                      </p:tavLst>
                                    </p:anim>
                                    <p:anim calcmode="lin" valueType="num">
                                      <p:cBhvr>
                                        <p:cTn id="34" dur="400" fill="hold"/>
                                        <p:tgtEl>
                                          <p:spTgt spid="5"/>
                                        </p:tgtEl>
                                        <p:attrNameLst>
                                          <p:attrName>ppt_y</p:attrName>
                                        </p:attrNameLst>
                                      </p:cBhvr>
                                      <p:tavLst>
                                        <p:tav tm="0">
                                          <p:val>
                                            <p:strVal val="#ppt_y+0.31"/>
                                          </p:val>
                                        </p:tav>
                                        <p:tav tm="100000">
                                          <p:val>
                                            <p:strVal val="#ppt_y+0.31"/>
                                          </p:val>
                                        </p:tav>
                                      </p:tavLst>
                                    </p:anim>
                                    <p:anim calcmode="lin" valueType="num">
                                      <p:cBhvr>
                                        <p:cTn id="35"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6"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breeze.wav"/>
                                        </p:tgtEl>
                                      </p:cMediaNode>
                                    </p:audio>
                                  </p:subTnLst>
                                </p:cTn>
                              </p:par>
                            </p:childTnLst>
                          </p:cTn>
                        </p:par>
                      </p:childTnLst>
                    </p:cTn>
                  </p:par>
                  <p:par>
                    <p:cTn id="37" fill="hold">
                      <p:stCondLst>
                        <p:cond delay="indefinite"/>
                      </p:stCondLst>
                      <p:childTnLst>
                        <p:par>
                          <p:cTn id="38" fill="hold">
                            <p:stCondLst>
                              <p:cond delay="0"/>
                            </p:stCondLst>
                            <p:childTnLst>
                              <p:par>
                                <p:cTn id="39" presetID="18" presetClass="entr" presetSubtype="12" fill="hold" grpId="0" nodeType="clickEffect">
                                  <p:stCondLst>
                                    <p:cond delay="0"/>
                                  </p:stCondLst>
                                  <p:childTnLst>
                                    <p:set>
                                      <p:cBhvr>
                                        <p:cTn id="40" dur="1" fill="hold">
                                          <p:stCondLst>
                                            <p:cond delay="0"/>
                                          </p:stCondLst>
                                        </p:cTn>
                                        <p:tgtEl>
                                          <p:spTgt spid="66564"/>
                                        </p:tgtEl>
                                        <p:attrNameLst>
                                          <p:attrName>style.visibility</p:attrName>
                                        </p:attrNameLst>
                                      </p:cBhvr>
                                      <p:to>
                                        <p:strVal val="visible"/>
                                      </p:to>
                                    </p:set>
                                    <p:animEffect transition="in" filter="strips(downLeft)">
                                      <p:cBhvr>
                                        <p:cTn id="41" dur="500"/>
                                        <p:tgtEl>
                                          <p:spTgt spid="66564"/>
                                        </p:tgtEl>
                                      </p:cBhvr>
                                    </p:animEffect>
                                  </p:childTnLst>
                                  <p:subTnLst>
                                    <p:audio>
                                      <p:cMediaNode>
                                        <p:cTn display="0" masterRel="sameClick">
                                          <p:stCondLst>
                                            <p:cond evt="begin" delay="0">
                                              <p:tn val="39"/>
                                            </p:cond>
                                          </p:stCondLst>
                                          <p:endCondLst>
                                            <p:cond evt="onStopAudio" delay="0">
                                              <p:tgtEl>
                                                <p:sldTgt/>
                                              </p:tgtEl>
                                            </p:cond>
                                          </p:endCondLst>
                                        </p:cTn>
                                        <p:tgtEl>
                                          <p:sndTgt r:embed="rId5" name="suction.wav"/>
                                        </p:tgtEl>
                                      </p:cMediaNode>
                                    </p:audio>
                                  </p:subTnLst>
                                </p:cTn>
                              </p:par>
                            </p:childTnLst>
                          </p:cTn>
                        </p:par>
                      </p:childTnLst>
                    </p:cTn>
                  </p:par>
                  <p:par>
                    <p:cTn id="42" fill="hold">
                      <p:stCondLst>
                        <p:cond delay="indefinite"/>
                      </p:stCondLst>
                      <p:childTnLst>
                        <p:par>
                          <p:cTn id="43" fill="hold">
                            <p:stCondLst>
                              <p:cond delay="0"/>
                            </p:stCondLst>
                            <p:childTnLst>
                              <p:par>
                                <p:cTn id="44" presetID="16" presetClass="entr" presetSubtype="26" fill="hold" nodeType="clickEffect">
                                  <p:stCondLst>
                                    <p:cond delay="0"/>
                                  </p:stCondLst>
                                  <p:childTnLst>
                                    <p:set>
                                      <p:cBhvr>
                                        <p:cTn id="45" dur="1" fill="hold">
                                          <p:stCondLst>
                                            <p:cond delay="0"/>
                                          </p:stCondLst>
                                        </p:cTn>
                                        <p:tgtEl>
                                          <p:spTgt spid="52236"/>
                                        </p:tgtEl>
                                        <p:attrNameLst>
                                          <p:attrName>style.visibility</p:attrName>
                                        </p:attrNameLst>
                                      </p:cBhvr>
                                      <p:to>
                                        <p:strVal val="visible"/>
                                      </p:to>
                                    </p:set>
                                    <p:animEffect transition="in" filter="barn(inHorizontal)">
                                      <p:cBhvr>
                                        <p:cTn id="46" dur="500"/>
                                        <p:tgtEl>
                                          <p:spTgt spid="52236"/>
                                        </p:tgtEl>
                                      </p:cBhvr>
                                    </p:animEffect>
                                  </p:childTnLst>
                                  <p:subTnLst>
                                    <p:audio>
                                      <p:cMediaNode>
                                        <p:cTn display="0" masterRel="sameClick">
                                          <p:stCondLst>
                                            <p:cond evt="begin" delay="0">
                                              <p:tn val="44"/>
                                            </p:cond>
                                          </p:stCondLst>
                                          <p:endCondLst>
                                            <p:cond evt="onStopAudio" delay="0">
                                              <p:tgtEl>
                                                <p:sldTgt/>
                                              </p:tgtEl>
                                            </p:cond>
                                          </p:endCondLst>
                                        </p:cTn>
                                        <p:tgtEl>
                                          <p:sndTgt r:embed="rId6" name="hammer.wav"/>
                                        </p:tgtEl>
                                      </p:cMediaNode>
                                    </p:audio>
                                  </p:subTnLst>
                                </p:cTn>
                              </p:par>
                            </p:childTnLst>
                          </p:cTn>
                        </p:par>
                      </p:childTnLst>
                    </p:cTn>
                  </p:par>
                  <p:par>
                    <p:cTn id="47" fill="hold">
                      <p:stCondLst>
                        <p:cond delay="indefinite"/>
                      </p:stCondLst>
                      <p:childTnLst>
                        <p:par>
                          <p:cTn id="48" fill="hold">
                            <p:stCondLst>
                              <p:cond delay="0"/>
                            </p:stCondLst>
                            <p:childTnLst>
                              <p:par>
                                <p:cTn id="49" presetID="18" presetClass="entr" presetSubtype="12"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strips(downLeft)">
                                      <p:cBhvr>
                                        <p:cTn id="51" dur="500"/>
                                        <p:tgtEl>
                                          <p:spTgt spid="8"/>
                                        </p:tgtEl>
                                      </p:cBhvr>
                                    </p:animEffect>
                                  </p:childTnLst>
                                  <p:subTnLst>
                                    <p:audio>
                                      <p:cMediaNode>
                                        <p:cTn display="0" masterRel="sameClick">
                                          <p:stCondLst>
                                            <p:cond evt="begin" delay="0">
                                              <p:tn val="49"/>
                                            </p:cond>
                                          </p:stCondLst>
                                          <p:endCondLst>
                                            <p:cond evt="onStopAudio" delay="0">
                                              <p:tgtEl>
                                                <p:sldTgt/>
                                              </p:tgtEl>
                                            </p:cond>
                                          </p:endCondLst>
                                        </p:cTn>
                                        <p:tgtEl>
                                          <p:sndTgt r:embed="rId5" name="suction.wav"/>
                                        </p:tgtEl>
                                      </p:cMediaNode>
                                    </p:audio>
                                  </p:subTnLst>
                                </p:cTn>
                              </p:par>
                            </p:childTnLst>
                          </p:cTn>
                        </p:par>
                      </p:childTnLst>
                    </p:cTn>
                  </p:par>
                  <p:par>
                    <p:cTn id="52" fill="hold">
                      <p:stCondLst>
                        <p:cond delay="indefinite"/>
                      </p:stCondLst>
                      <p:childTnLst>
                        <p:par>
                          <p:cTn id="53" fill="hold">
                            <p:stCondLst>
                              <p:cond delay="0"/>
                            </p:stCondLst>
                            <p:childTnLst>
                              <p:par>
                                <p:cTn id="54" presetID="34" presetClass="entr" presetSubtype="0" fill="hold" grpId="0" nodeType="clickEffect">
                                  <p:stCondLst>
                                    <p:cond delay="0"/>
                                  </p:stCondLst>
                                  <p:childTnLst>
                                    <p:set>
                                      <p:cBhvr>
                                        <p:cTn id="55" dur="1" fill="hold">
                                          <p:stCondLst>
                                            <p:cond delay="0"/>
                                          </p:stCondLst>
                                        </p:cTn>
                                        <p:tgtEl>
                                          <p:spTgt spid="66566"/>
                                        </p:tgtEl>
                                        <p:attrNameLst>
                                          <p:attrName>style.visibility</p:attrName>
                                        </p:attrNameLst>
                                      </p:cBhvr>
                                      <p:to>
                                        <p:strVal val="visible"/>
                                      </p:to>
                                    </p:set>
                                    <p:anim from="(-#ppt_w/2)" to="(#ppt_x)" calcmode="lin" valueType="num">
                                      <p:cBhvr>
                                        <p:cTn id="56" dur="600" fill="hold">
                                          <p:stCondLst>
                                            <p:cond delay="0"/>
                                          </p:stCondLst>
                                        </p:cTn>
                                        <p:tgtEl>
                                          <p:spTgt spid="66566"/>
                                        </p:tgtEl>
                                        <p:attrNameLst>
                                          <p:attrName>ppt_x</p:attrName>
                                        </p:attrNameLst>
                                      </p:cBhvr>
                                    </p:anim>
                                    <p:anim from="0" to="-1.0" calcmode="lin" valueType="num">
                                      <p:cBhvr>
                                        <p:cTn id="57" dur="200" decel="50000" autoRev="1" fill="hold">
                                          <p:stCondLst>
                                            <p:cond delay="600"/>
                                          </p:stCondLst>
                                        </p:cTn>
                                        <p:tgtEl>
                                          <p:spTgt spid="66566"/>
                                        </p:tgtEl>
                                        <p:attrNameLst>
                                          <p:attrName>xshear</p:attrName>
                                        </p:attrNameLst>
                                      </p:cBhvr>
                                    </p:anim>
                                    <p:animScale>
                                      <p:cBhvr>
                                        <p:cTn id="58" dur="200" decel="100000" autoRev="1" fill="hold">
                                          <p:stCondLst>
                                            <p:cond delay="600"/>
                                          </p:stCondLst>
                                        </p:cTn>
                                        <p:tgtEl>
                                          <p:spTgt spid="66566"/>
                                        </p:tgtEl>
                                      </p:cBhvr>
                                      <p:from x="100000" y="100000"/>
                                      <p:to x="80000" y="100000"/>
                                    </p:animScale>
                                    <p:anim by="(#ppt_h/3+#ppt_w*0.1)" calcmode="lin" valueType="num">
                                      <p:cBhvr additive="sum">
                                        <p:cTn id="59" dur="200" decel="100000" autoRev="1" fill="hold">
                                          <p:stCondLst>
                                            <p:cond delay="600"/>
                                          </p:stCondLst>
                                        </p:cTn>
                                        <p:tgtEl>
                                          <p:spTgt spid="66566"/>
                                        </p:tgtEl>
                                        <p:attrNameLst>
                                          <p:attrName>ppt_x</p:attrName>
                                        </p:attrNameLst>
                                      </p:cBhvr>
                                    </p:anim>
                                  </p:childTnLst>
                                  <p:subTnLst>
                                    <p:audio>
                                      <p:cMediaNode>
                                        <p:cTn display="0" masterRel="sameClick">
                                          <p:stCondLst>
                                            <p:cond evt="begin" delay="0">
                                              <p:tn val="54"/>
                                            </p:cond>
                                          </p:stCondLst>
                                          <p:endCondLst>
                                            <p:cond evt="onStopAudio" delay="0">
                                              <p:tgtEl>
                                                <p:sldTgt/>
                                              </p:tgtEl>
                                            </p:cond>
                                          </p:endCondLst>
                                        </p:cTn>
                                        <p:tgtEl>
                                          <p:sndTgt r:embed="rId7" name="laser.wav"/>
                                        </p:tgtEl>
                                      </p:cMediaNode>
                                    </p:audio>
                                  </p:subTnLst>
                                </p:cTn>
                              </p:par>
                            </p:childTnLst>
                          </p:cTn>
                        </p:par>
                      </p:childTnLst>
                    </p:cTn>
                  </p:par>
                  <p:par>
                    <p:cTn id="60" fill="hold">
                      <p:stCondLst>
                        <p:cond delay="indefinite"/>
                      </p:stCondLst>
                      <p:childTnLst>
                        <p:par>
                          <p:cTn id="61" fill="hold">
                            <p:stCondLst>
                              <p:cond delay="0"/>
                            </p:stCondLst>
                            <p:childTnLst>
                              <p:par>
                                <p:cTn id="62" presetID="18" presetClass="entr" presetSubtype="12" fill="hold" grpId="0" nodeType="clickEffect">
                                  <p:stCondLst>
                                    <p:cond delay="0"/>
                                  </p:stCondLst>
                                  <p:childTnLst>
                                    <p:set>
                                      <p:cBhvr>
                                        <p:cTn id="63" dur="1" fill="hold">
                                          <p:stCondLst>
                                            <p:cond delay="0"/>
                                          </p:stCondLst>
                                        </p:cTn>
                                        <p:tgtEl>
                                          <p:spTgt spid="10"/>
                                        </p:tgtEl>
                                        <p:attrNameLst>
                                          <p:attrName>style.visibility</p:attrName>
                                        </p:attrNameLst>
                                      </p:cBhvr>
                                      <p:to>
                                        <p:strVal val="visible"/>
                                      </p:to>
                                    </p:set>
                                    <p:animEffect transition="in" filter="strips(downLeft)">
                                      <p:cBhvr>
                                        <p:cTn id="64" dur="500"/>
                                        <p:tgtEl>
                                          <p:spTgt spid="10"/>
                                        </p:tgtEl>
                                      </p:cBhvr>
                                    </p:animEffect>
                                  </p:childTnLst>
                                  <p:subTnLst>
                                    <p:audio>
                                      <p:cMediaNode>
                                        <p:cTn display="0" masterRel="sameClick">
                                          <p:stCondLst>
                                            <p:cond evt="begin" delay="0">
                                              <p:tn val="62"/>
                                            </p:cond>
                                          </p:stCondLst>
                                          <p:endCondLst>
                                            <p:cond evt="onStopAudio" delay="0">
                                              <p:tgtEl>
                                                <p:sldTgt/>
                                              </p:tgtEl>
                                            </p:cond>
                                          </p:endCondLst>
                                        </p:cTn>
                                        <p:tgtEl>
                                          <p:sndTgt r:embed="rId5" name="suction.wav"/>
                                        </p:tgtEl>
                                      </p:cMediaNode>
                                    </p:audio>
                                  </p:sub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66567"/>
                                        </p:tgtEl>
                                        <p:attrNameLst>
                                          <p:attrName>style.visibility</p:attrName>
                                        </p:attrNameLst>
                                      </p:cBhvr>
                                      <p:to>
                                        <p:strVal val="visible"/>
                                      </p:to>
                                    </p:set>
                                    <p:anim calcmode="lin" valueType="num">
                                      <p:cBhvr additive="base">
                                        <p:cTn id="69" dur="500" fill="hold"/>
                                        <p:tgtEl>
                                          <p:spTgt spid="66567"/>
                                        </p:tgtEl>
                                        <p:attrNameLst>
                                          <p:attrName>ppt_x</p:attrName>
                                        </p:attrNameLst>
                                      </p:cBhvr>
                                      <p:tavLst>
                                        <p:tav tm="0">
                                          <p:val>
                                            <p:strVal val="#ppt_x"/>
                                          </p:val>
                                        </p:tav>
                                        <p:tav tm="100000">
                                          <p:val>
                                            <p:strVal val="#ppt_x"/>
                                          </p:val>
                                        </p:tav>
                                      </p:tavLst>
                                    </p:anim>
                                    <p:anim calcmode="lin" valueType="num">
                                      <p:cBhvr additive="base">
                                        <p:cTn id="70" dur="500" fill="hold"/>
                                        <p:tgtEl>
                                          <p:spTgt spid="6656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7"/>
                                            </p:cond>
                                          </p:stCondLst>
                                          <p:endCondLst>
                                            <p:cond evt="onStopAudio" delay="0">
                                              <p:tgtEl>
                                                <p:sldTgt/>
                                              </p:tgtEl>
                                            </p:cond>
                                          </p:endCondLst>
                                        </p:cTn>
                                        <p:tgtEl>
                                          <p:sndTgt r:embed="rId8" name="0701 - low pitched golf swi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1" grpId="0"/>
      <p:bldP spid="66563" grpId="0"/>
      <p:bldP spid="5" grpId="0"/>
      <p:bldP spid="66564" grpId="0"/>
      <p:bldP spid="8" grpId="0"/>
      <p:bldP spid="66566" grpId="0"/>
      <p:bldP spid="10" grpId="0"/>
      <p:bldP spid="66567" grpId="0"/>
      <p:bldP spid="14" grpId="0"/>
    </p:bld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8306" name="Picture 2"/>
          <p:cNvPicPr>
            <a:picLocks noChangeAspect="1" noChangeArrowheads="1"/>
          </p:cNvPicPr>
          <p:nvPr/>
        </p:nvPicPr>
        <p:blipFill>
          <a:blip r:embed="rId4"/>
          <a:srcRect/>
          <a:stretch>
            <a:fillRect/>
          </a:stretch>
        </p:blipFill>
        <p:spPr bwMode="auto">
          <a:xfrm>
            <a:off x="539750" y="549275"/>
            <a:ext cx="3168650" cy="3124200"/>
          </a:xfrm>
          <a:prstGeom prst="rect">
            <a:avLst/>
          </a:prstGeom>
          <a:noFill/>
          <a:ln w="9525">
            <a:noFill/>
            <a:miter lim="800000"/>
            <a:headEnd/>
            <a:tailEnd/>
          </a:ln>
        </p:spPr>
      </p:pic>
      <p:pic>
        <p:nvPicPr>
          <p:cNvPr id="98307" name="Picture 3"/>
          <p:cNvPicPr>
            <a:picLocks noChangeAspect="1" noChangeArrowheads="1"/>
          </p:cNvPicPr>
          <p:nvPr/>
        </p:nvPicPr>
        <p:blipFill>
          <a:blip r:embed="rId5"/>
          <a:srcRect/>
          <a:stretch>
            <a:fillRect/>
          </a:stretch>
        </p:blipFill>
        <p:spPr bwMode="auto">
          <a:xfrm>
            <a:off x="5219700" y="549275"/>
            <a:ext cx="3378200" cy="503238"/>
          </a:xfrm>
          <a:prstGeom prst="rect">
            <a:avLst/>
          </a:prstGeom>
          <a:noFill/>
          <a:ln w="9525">
            <a:noFill/>
            <a:miter lim="800000"/>
            <a:headEnd/>
            <a:tailEnd/>
          </a:ln>
        </p:spPr>
      </p:pic>
      <p:pic>
        <p:nvPicPr>
          <p:cNvPr id="98308" name="Picture 4"/>
          <p:cNvPicPr>
            <a:picLocks noChangeAspect="1" noChangeArrowheads="1"/>
          </p:cNvPicPr>
          <p:nvPr/>
        </p:nvPicPr>
        <p:blipFill>
          <a:blip r:embed="rId6"/>
          <a:srcRect/>
          <a:stretch>
            <a:fillRect/>
          </a:stretch>
        </p:blipFill>
        <p:spPr bwMode="auto">
          <a:xfrm>
            <a:off x="4140200" y="1341438"/>
            <a:ext cx="4640263" cy="2982912"/>
          </a:xfrm>
          <a:prstGeom prst="rect">
            <a:avLst/>
          </a:prstGeom>
          <a:noFill/>
          <a:ln w="9525">
            <a:noFill/>
            <a:miter lim="800000"/>
            <a:headEnd/>
            <a:tailEnd/>
          </a:ln>
        </p:spPr>
      </p:pic>
    </p:spTree>
  </p:cSld>
  <p:clrMapOvr>
    <a:masterClrMapping/>
  </p:clrMapOvr>
  <p:transition>
    <p:wedge/>
    <p:sndAc>
      <p:stSnd>
        <p:snd r:embed="rId2" name="3.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98307"/>
                                        </p:tgtEl>
                                        <p:attrNameLst>
                                          <p:attrName>style.visibility</p:attrName>
                                        </p:attrNameLst>
                                      </p:cBhvr>
                                      <p:to>
                                        <p:strVal val="visible"/>
                                      </p:to>
                                    </p:set>
                                    <p:animEffect transition="in" filter="wipe(up)">
                                      <p:cBhvr>
                                        <p:cTn id="7" dur="500"/>
                                        <p:tgtEl>
                                          <p:spTgt spid="98307"/>
                                        </p:tgtEl>
                                      </p:cBhvr>
                                    </p:animEffect>
                                  </p:childTnLst>
                                  <p:subTnLst>
                                    <p:audio>
                                      <p:cMediaNode>
                                        <p:cTn display="0" masterRel="sameClick">
                                          <p:stCondLst>
                                            <p:cond evt="begin" delay="0">
                                              <p:tn val="5"/>
                                            </p:cond>
                                          </p:stCondLst>
                                          <p:endCondLst>
                                            <p:cond evt="onStopAudio" delay="0">
                                              <p:tgtEl>
                                                <p:sldTgt/>
                                              </p:tgtEl>
                                            </p:cond>
                                          </p:endCondLst>
                                        </p:cTn>
                                        <p:tgtEl>
                                          <p:sndTgt r:embed="rId3" name="1286 - water drips.wav"/>
                                        </p:tgtEl>
                                      </p:cMediaNode>
                                    </p:audio>
                                  </p:subTnLst>
                                </p:cTn>
                              </p:par>
                              <p:par>
                                <p:cTn id="8" presetID="22" presetClass="entr" presetSubtype="1" fill="hold" nodeType="withEffect">
                                  <p:stCondLst>
                                    <p:cond delay="0"/>
                                  </p:stCondLst>
                                  <p:childTnLst>
                                    <p:set>
                                      <p:cBhvr>
                                        <p:cTn id="9" dur="1" fill="hold">
                                          <p:stCondLst>
                                            <p:cond delay="0"/>
                                          </p:stCondLst>
                                        </p:cTn>
                                        <p:tgtEl>
                                          <p:spTgt spid="98308"/>
                                        </p:tgtEl>
                                        <p:attrNameLst>
                                          <p:attrName>style.visibility</p:attrName>
                                        </p:attrNameLst>
                                      </p:cBhvr>
                                      <p:to>
                                        <p:strVal val="visible"/>
                                      </p:to>
                                    </p:set>
                                    <p:animEffect transition="in" filter="wipe(up)">
                                      <p:cBhvr>
                                        <p:cTn id="10" dur="500"/>
                                        <p:tgtEl>
                                          <p:spTgt spid="98308"/>
                                        </p:tgtEl>
                                      </p:cBhvr>
                                    </p:animEffect>
                                  </p:childTnLst>
                                  <p:subTnLst>
                                    <p:audio>
                                      <p:cMediaNode>
                                        <p:cTn display="0" masterRel="sameClick">
                                          <p:stCondLst>
                                            <p:cond evt="begin" delay="0">
                                              <p:tn val="8"/>
                                            </p:cond>
                                          </p:stCondLst>
                                          <p:endCondLst>
                                            <p:cond evt="onStopAudio" delay="0">
                                              <p:tgtEl>
                                                <p:sldTgt/>
                                              </p:tgtEl>
                                            </p:cond>
                                          </p:endCondLst>
                                        </p:cTn>
                                        <p:tgtEl>
                                          <p:sndTgt r:embed="rId3" name="1286 - water drips.wav"/>
                                        </p:tgtEl>
                                      </p:cMediaNode>
                                    </p:audio>
                                  </p:subTnLst>
                                </p:cTn>
                              </p:par>
                              <p:par>
                                <p:cTn id="11" presetID="22" presetClass="entr" presetSubtype="1" fill="hold" nodeType="withEffect">
                                  <p:stCondLst>
                                    <p:cond delay="0"/>
                                  </p:stCondLst>
                                  <p:childTnLst>
                                    <p:set>
                                      <p:cBhvr>
                                        <p:cTn id="12" dur="1" fill="hold">
                                          <p:stCondLst>
                                            <p:cond delay="0"/>
                                          </p:stCondLst>
                                        </p:cTn>
                                        <p:tgtEl>
                                          <p:spTgt spid="98306"/>
                                        </p:tgtEl>
                                        <p:attrNameLst>
                                          <p:attrName>style.visibility</p:attrName>
                                        </p:attrNameLst>
                                      </p:cBhvr>
                                      <p:to>
                                        <p:strVal val="visible"/>
                                      </p:to>
                                    </p:set>
                                    <p:animEffect transition="in" filter="wipe(up)">
                                      <p:cBhvr>
                                        <p:cTn id="13" dur="500"/>
                                        <p:tgtEl>
                                          <p:spTgt spid="98306"/>
                                        </p:tgtEl>
                                      </p:cBhvr>
                                    </p:animEffect>
                                  </p:childTnLst>
                                  <p:subTnLst>
                                    <p:audio>
                                      <p:cMediaNode>
                                        <p:cTn display="0" masterRel="sameClick">
                                          <p:stCondLst>
                                            <p:cond evt="begin" delay="0">
                                              <p:tn val="11"/>
                                            </p:cond>
                                          </p:stCondLst>
                                          <p:endCondLst>
                                            <p:cond evt="onStopAudio" delay="0">
                                              <p:tgtEl>
                                                <p:sldTgt/>
                                              </p:tgtEl>
                                            </p:cond>
                                          </p:endCondLst>
                                        </p:cTn>
                                        <p:tgtEl>
                                          <p:sndTgt r:embed="rId3" name="1286 - water drip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537" name="Rectangle 1"/>
          <p:cNvSpPr>
            <a:spLocks noChangeArrowheads="1"/>
          </p:cNvSpPr>
          <p:nvPr/>
        </p:nvSpPr>
        <p:spPr bwMode="auto">
          <a:xfrm>
            <a:off x="755650" y="404813"/>
            <a:ext cx="8143875" cy="2062162"/>
          </a:xfrm>
          <a:prstGeom prst="rect">
            <a:avLst/>
          </a:prstGeom>
          <a:noFill/>
          <a:ln w="9525">
            <a:noFill/>
            <a:miter lim="800000"/>
            <a:headEnd/>
            <a:tailEnd/>
          </a:ln>
        </p:spPr>
        <p:txBody>
          <a:bodyPr anchor="ctr">
            <a:spAutoFit/>
          </a:bodyPr>
          <a:lstStyle/>
          <a:p>
            <a:pPr>
              <a:tabLst>
                <a:tab pos="244475" algn="r"/>
                <a:tab pos="3330575" algn="r"/>
                <a:tab pos="3873500" algn="l"/>
              </a:tabLst>
            </a:pPr>
            <a:r>
              <a:rPr lang="en-US" sz="3200" b="1" dirty="0">
                <a:solidFill>
                  <a:srgbClr val="FF0000"/>
                </a:solidFill>
                <a:cs typeface="Times New Roman" pitchFamily="18" charset="0"/>
              </a:rPr>
              <a:t>(b</a:t>
            </a:r>
            <a:r>
              <a:rPr lang="ar-EG" sz="3200" b="1" dirty="0">
                <a:solidFill>
                  <a:srgbClr val="FF0000"/>
                </a:solidFill>
                <a:cs typeface="Times New Roman" pitchFamily="18" charset="0"/>
              </a:rPr>
              <a:t> </a:t>
            </a:r>
            <a:r>
              <a:rPr lang="ar-EG" sz="3200" b="1" dirty="0">
                <a:solidFill>
                  <a:srgbClr val="002060"/>
                </a:solidFill>
                <a:cs typeface="Times New Roman" pitchFamily="18" charset="0"/>
              </a:rPr>
              <a:t>العربة الدوارة</a:t>
            </a:r>
            <a:r>
              <a:rPr lang="ar-EG" sz="3200" b="1" dirty="0">
                <a:solidFill>
                  <a:srgbClr val="FF0000"/>
                </a:solidFill>
                <a:cs typeface="Times New Roman" pitchFamily="18" charset="0"/>
              </a:rPr>
              <a:t>: قياس زاوية انحدار (انخفاض) جزء من مسار عربة دوارة في إحدى مدن الألعاب هي  ْ</a:t>
            </a:r>
            <a:r>
              <a:rPr lang="en-US" sz="3200" b="1" dirty="0">
                <a:solidFill>
                  <a:srgbClr val="FF0000"/>
                </a:solidFill>
                <a:cs typeface="Times New Roman" pitchFamily="18" charset="0"/>
              </a:rPr>
              <a:t>60</a:t>
            </a:r>
            <a:r>
              <a:rPr lang="ar-EG" sz="3200" b="1" dirty="0">
                <a:solidFill>
                  <a:srgbClr val="FF0000"/>
                </a:solidFill>
                <a:cs typeface="Times New Roman" pitchFamily="18" charset="0"/>
              </a:rPr>
              <a:t>. وينحدر هذا المسار من ارتفاع رأسي مقداره </a:t>
            </a:r>
            <a:r>
              <a:rPr lang="en-US" sz="3200" b="1" dirty="0">
                <a:solidFill>
                  <a:srgbClr val="FF0000"/>
                </a:solidFill>
                <a:cs typeface="Times New Roman" pitchFamily="18" charset="0"/>
              </a:rPr>
              <a:t>195 ft</a:t>
            </a:r>
            <a:r>
              <a:rPr lang="ar-EG" sz="3200" b="1" dirty="0">
                <a:solidFill>
                  <a:srgbClr val="FF0000"/>
                </a:solidFill>
                <a:cs typeface="Times New Roman" pitchFamily="18" charset="0"/>
              </a:rPr>
              <a:t>. أوجد طول هذا الجزء من المسار.</a:t>
            </a:r>
            <a:endParaRPr lang="ar-EG" sz="3600" dirty="0">
              <a:solidFill>
                <a:srgbClr val="FF0000"/>
              </a:solidFill>
            </a:endParaRPr>
          </a:p>
        </p:txBody>
      </p:sp>
      <p:sp>
        <p:nvSpPr>
          <p:cNvPr id="65538" name="Rectangle 2"/>
          <p:cNvSpPr>
            <a:spLocks noChangeArrowheads="1"/>
          </p:cNvSpPr>
          <p:nvPr/>
        </p:nvSpPr>
        <p:spPr bwMode="auto">
          <a:xfrm>
            <a:off x="4140200" y="4005263"/>
            <a:ext cx="4687888" cy="2062162"/>
          </a:xfrm>
          <a:prstGeom prst="rect">
            <a:avLst/>
          </a:prstGeom>
          <a:noFill/>
          <a:ln w="9525">
            <a:noFill/>
            <a:miter lim="800000"/>
            <a:headEnd/>
            <a:tailEnd/>
          </a:ln>
        </p:spPr>
        <p:txBody>
          <a:bodyPr anchor="ctr">
            <a:spAutoFit/>
          </a:bodyPr>
          <a:lstStyle/>
          <a:p>
            <a:pPr>
              <a:tabLst>
                <a:tab pos="244475" algn="r"/>
                <a:tab pos="3330575" algn="r"/>
                <a:tab pos="3873500" algn="l"/>
              </a:tabLst>
            </a:pPr>
            <a:r>
              <a:rPr lang="ar-EG" sz="3200" b="1" dirty="0">
                <a:solidFill>
                  <a:srgbClr val="6600FF"/>
                </a:solidFill>
                <a:cs typeface="Times New Roman" pitchFamily="18" charset="0"/>
              </a:rPr>
              <a:t>اكتب معادلة باستعمال دالة مثلثية تتضمن نسبة الارتفاع الرأسي (الضلع المقابل للزاوية  ْ</a:t>
            </a:r>
            <a:r>
              <a:rPr lang="en-US" sz="3200" b="1" dirty="0">
                <a:solidFill>
                  <a:srgbClr val="6600FF"/>
                </a:solidFill>
                <a:cs typeface="Times New Roman" pitchFamily="18" charset="0"/>
              </a:rPr>
              <a:t>60</a:t>
            </a:r>
            <a:r>
              <a:rPr lang="ar-EG" sz="3200" b="1" dirty="0">
                <a:solidFill>
                  <a:srgbClr val="6600FF"/>
                </a:solidFill>
                <a:cs typeface="Times New Roman" pitchFamily="18" charset="0"/>
              </a:rPr>
              <a:t>) إلى طول الجزء من المسار (الوتر).</a:t>
            </a:r>
            <a:endParaRPr lang="ar-EG" sz="3600" dirty="0">
              <a:solidFill>
                <a:srgbClr val="6600FF"/>
              </a:solidFill>
            </a:endParaRPr>
          </a:p>
        </p:txBody>
      </p:sp>
      <p:pic>
        <p:nvPicPr>
          <p:cNvPr id="53253" name="Picture 5"/>
          <p:cNvPicPr>
            <a:picLocks noChangeAspect="1" noChangeArrowheads="1"/>
          </p:cNvPicPr>
          <p:nvPr/>
        </p:nvPicPr>
        <p:blipFill>
          <a:blip r:embed="rId5"/>
          <a:srcRect/>
          <a:stretch>
            <a:fillRect/>
          </a:stretch>
        </p:blipFill>
        <p:spPr bwMode="auto">
          <a:xfrm>
            <a:off x="250825" y="3500438"/>
            <a:ext cx="2892425" cy="3092450"/>
          </a:xfrm>
          <a:prstGeom prst="rect">
            <a:avLst/>
          </a:prstGeom>
          <a:noFill/>
          <a:ln w="9525">
            <a:noFill/>
            <a:miter lim="800000"/>
            <a:headEnd/>
            <a:tailEnd/>
          </a:ln>
        </p:spPr>
      </p:pic>
    </p:spTree>
  </p:cSld>
  <p:clrMapOvr>
    <a:masterClrMapping/>
  </p:clrMapOvr>
  <p:transition>
    <p:wedge/>
    <p:sndAc>
      <p:stSnd>
        <p:snd r:embed="rId2" name="3.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65537"/>
                                        </p:tgtEl>
                                        <p:attrNameLst>
                                          <p:attrName>style.visibility</p:attrName>
                                        </p:attrNameLst>
                                      </p:cBhvr>
                                      <p:to>
                                        <p:strVal val="visible"/>
                                      </p:to>
                                    </p:set>
                                    <p:animEffect transition="in" filter="fade">
                                      <p:cBhvr>
                                        <p:cTn id="7" dur="1000"/>
                                        <p:tgtEl>
                                          <p:spTgt spid="65537"/>
                                        </p:tgtEl>
                                      </p:cBhvr>
                                    </p:animEffect>
                                    <p:anim calcmode="lin" valueType="num">
                                      <p:cBhvr>
                                        <p:cTn id="8" dur="1000" fill="hold"/>
                                        <p:tgtEl>
                                          <p:spTgt spid="65537"/>
                                        </p:tgtEl>
                                        <p:attrNameLst>
                                          <p:attrName>style.rotation</p:attrName>
                                        </p:attrNameLst>
                                      </p:cBhvr>
                                      <p:tavLst>
                                        <p:tav tm="0">
                                          <p:val>
                                            <p:fltVal val="720"/>
                                          </p:val>
                                        </p:tav>
                                        <p:tav tm="100000">
                                          <p:val>
                                            <p:fltVal val="0"/>
                                          </p:val>
                                        </p:tav>
                                      </p:tavLst>
                                    </p:anim>
                                    <p:anim calcmode="lin" valueType="num">
                                      <p:cBhvr>
                                        <p:cTn id="9" dur="1000" fill="hold"/>
                                        <p:tgtEl>
                                          <p:spTgt spid="65537"/>
                                        </p:tgtEl>
                                        <p:attrNameLst>
                                          <p:attrName>ppt_h</p:attrName>
                                        </p:attrNameLst>
                                      </p:cBhvr>
                                      <p:tavLst>
                                        <p:tav tm="0">
                                          <p:val>
                                            <p:fltVal val="0"/>
                                          </p:val>
                                        </p:tav>
                                        <p:tav tm="100000">
                                          <p:val>
                                            <p:strVal val="#ppt_h"/>
                                          </p:val>
                                        </p:tav>
                                      </p:tavLst>
                                    </p:anim>
                                    <p:anim calcmode="lin" valueType="num">
                                      <p:cBhvr>
                                        <p:cTn id="10" dur="1000" fill="hold"/>
                                        <p:tgtEl>
                                          <p:spTgt spid="65537"/>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5"/>
                                            </p:cond>
                                          </p:stCondLst>
                                          <p:endCondLst>
                                            <p:cond evt="onStopAudio" delay="0">
                                              <p:tgtEl>
                                                <p:sldTgt/>
                                              </p:tgtEl>
                                            </p:cond>
                                          </p:endCondLst>
                                        </p:cTn>
                                        <p:tgtEl>
                                          <p:sndTgt r:embed="rId3" name="voltage.wav"/>
                                        </p:tgtEl>
                                      </p:cMediaNode>
                                    </p:audio>
                                  </p:subTnLst>
                                </p:cTn>
                              </p:par>
                              <p:par>
                                <p:cTn id="11" presetID="18" presetClass="entr" presetSubtype="12" fill="hold" nodeType="withEffect">
                                  <p:stCondLst>
                                    <p:cond delay="0"/>
                                  </p:stCondLst>
                                  <p:childTnLst>
                                    <p:set>
                                      <p:cBhvr>
                                        <p:cTn id="12" dur="1" fill="hold">
                                          <p:stCondLst>
                                            <p:cond delay="0"/>
                                          </p:stCondLst>
                                        </p:cTn>
                                        <p:tgtEl>
                                          <p:spTgt spid="53253"/>
                                        </p:tgtEl>
                                        <p:attrNameLst>
                                          <p:attrName>style.visibility</p:attrName>
                                        </p:attrNameLst>
                                      </p:cBhvr>
                                      <p:to>
                                        <p:strVal val="visible"/>
                                      </p:to>
                                    </p:set>
                                    <p:animEffect transition="in" filter="strips(downLeft)">
                                      <p:cBhvr>
                                        <p:cTn id="13" dur="500"/>
                                        <p:tgtEl>
                                          <p:spTgt spid="53253"/>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65538"/>
                                        </p:tgtEl>
                                        <p:attrNameLst>
                                          <p:attrName>style.visibility</p:attrName>
                                        </p:attrNameLst>
                                      </p:cBhvr>
                                      <p:to>
                                        <p:strVal val="visible"/>
                                      </p:to>
                                    </p:set>
                                    <p:anim calcmode="lin" valueType="num">
                                      <p:cBhvr>
                                        <p:cTn id="18" dur="1000" fill="hold"/>
                                        <p:tgtEl>
                                          <p:spTgt spid="65538"/>
                                        </p:tgtEl>
                                        <p:attrNameLst>
                                          <p:attrName>ppt_w</p:attrName>
                                        </p:attrNameLst>
                                      </p:cBhvr>
                                      <p:tavLst>
                                        <p:tav tm="0">
                                          <p:val>
                                            <p:fltVal val="0"/>
                                          </p:val>
                                        </p:tav>
                                        <p:tav tm="100000">
                                          <p:val>
                                            <p:strVal val="#ppt_w"/>
                                          </p:val>
                                        </p:tav>
                                      </p:tavLst>
                                    </p:anim>
                                    <p:anim calcmode="lin" valueType="num">
                                      <p:cBhvr>
                                        <p:cTn id="19" dur="1000" fill="hold"/>
                                        <p:tgtEl>
                                          <p:spTgt spid="65538"/>
                                        </p:tgtEl>
                                        <p:attrNameLst>
                                          <p:attrName>ppt_h</p:attrName>
                                        </p:attrNameLst>
                                      </p:cBhvr>
                                      <p:tavLst>
                                        <p:tav tm="0">
                                          <p:val>
                                            <p:fltVal val="0"/>
                                          </p:val>
                                        </p:tav>
                                        <p:tav tm="100000">
                                          <p:val>
                                            <p:strVal val="#ppt_h"/>
                                          </p:val>
                                        </p:tav>
                                      </p:tavLst>
                                    </p:anim>
                                    <p:anim calcmode="lin" valueType="num">
                                      <p:cBhvr>
                                        <p:cTn id="20" dur="1000" fill="hold"/>
                                        <p:tgtEl>
                                          <p:spTgt spid="65538"/>
                                        </p:tgtEl>
                                        <p:attrNameLst>
                                          <p:attrName>style.rotation</p:attrName>
                                        </p:attrNameLst>
                                      </p:cBhvr>
                                      <p:tavLst>
                                        <p:tav tm="0">
                                          <p:val>
                                            <p:fltVal val="90"/>
                                          </p:val>
                                        </p:tav>
                                        <p:tav tm="100000">
                                          <p:val>
                                            <p:fltVal val="0"/>
                                          </p:val>
                                        </p:tav>
                                      </p:tavLst>
                                    </p:anim>
                                    <p:animEffect transition="in" filter="fade">
                                      <p:cBhvr>
                                        <p:cTn id="21" dur="1000"/>
                                        <p:tgtEl>
                                          <p:spTgt spid="65538"/>
                                        </p:tgtEl>
                                      </p:cBhvr>
                                    </p:animEffect>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7" grpId="0"/>
      <p:bldP spid="65538" grpId="0"/>
    </p:bld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5651500" y="1989138"/>
            <a:ext cx="3333750" cy="646112"/>
          </a:xfrm>
          <a:prstGeom prst="rect">
            <a:avLst/>
          </a:prstGeom>
          <a:noFill/>
          <a:ln w="9525">
            <a:noFill/>
            <a:miter lim="800000"/>
            <a:headEnd/>
            <a:tailEnd/>
          </a:ln>
        </p:spPr>
        <p:txBody>
          <a:bodyPr wrap="none">
            <a:spAutoFit/>
          </a:bodyPr>
          <a:lstStyle/>
          <a:p>
            <a:r>
              <a:rPr lang="en-US" sz="3600" b="1" dirty="0">
                <a:latin typeface="Tw Cen MT" pitchFamily="34" charset="0"/>
              </a:rPr>
              <a:t>x sin 60° = 195</a:t>
            </a:r>
            <a:r>
              <a:rPr lang="ar-EG" sz="3600" b="1" dirty="0">
                <a:latin typeface="Tw Cen MT" pitchFamily="34" charset="0"/>
              </a:rPr>
              <a:t> </a:t>
            </a:r>
            <a:endParaRPr lang="ar-EG" sz="3600" dirty="0">
              <a:latin typeface="Tw Cen MT" pitchFamily="34" charset="0"/>
            </a:endParaRPr>
          </a:p>
        </p:txBody>
      </p:sp>
      <p:sp>
        <p:nvSpPr>
          <p:cNvPr id="64513" name="Rectangle 1"/>
          <p:cNvSpPr>
            <a:spLocks noChangeArrowheads="1"/>
          </p:cNvSpPr>
          <p:nvPr/>
        </p:nvSpPr>
        <p:spPr bwMode="auto">
          <a:xfrm>
            <a:off x="1331913" y="2060575"/>
            <a:ext cx="3925887" cy="646113"/>
          </a:xfrm>
          <a:prstGeom prst="rect">
            <a:avLst/>
          </a:prstGeom>
          <a:noFill/>
          <a:ln w="9525">
            <a:noFill/>
            <a:miter lim="800000"/>
            <a:headEnd/>
            <a:tailEnd/>
          </a:ln>
        </p:spPr>
        <p:txBody>
          <a:bodyPr wrap="none" anchor="ctr">
            <a:spAutoFit/>
          </a:bodyPr>
          <a:lstStyle/>
          <a:p>
            <a:pPr>
              <a:tabLst>
                <a:tab pos="244475" algn="r"/>
                <a:tab pos="3330575" algn="r"/>
                <a:tab pos="3873500" algn="l"/>
              </a:tabLst>
            </a:pPr>
            <a:r>
              <a:rPr lang="ar-EG" sz="3600" b="1" dirty="0">
                <a:solidFill>
                  <a:srgbClr val="0070C0"/>
                </a:solidFill>
                <a:cs typeface="Times New Roman" pitchFamily="18" charset="0"/>
              </a:rPr>
              <a:t>اضرب كلا الطرفين في </a:t>
            </a:r>
            <a:r>
              <a:rPr lang="en-US" sz="3600" b="1" dirty="0">
                <a:solidFill>
                  <a:srgbClr val="0070C0"/>
                </a:solidFill>
                <a:cs typeface="Times New Roman" pitchFamily="18" charset="0"/>
              </a:rPr>
              <a:t>x</a:t>
            </a:r>
            <a:endParaRPr lang="en-US" sz="4000" dirty="0">
              <a:solidFill>
                <a:srgbClr val="0070C0"/>
              </a:solidFill>
            </a:endParaRPr>
          </a:p>
        </p:txBody>
      </p:sp>
      <p:sp>
        <p:nvSpPr>
          <p:cNvPr id="5" name="مستطيل 4"/>
          <p:cNvSpPr>
            <a:spLocks noChangeArrowheads="1"/>
          </p:cNvSpPr>
          <p:nvPr/>
        </p:nvSpPr>
        <p:spPr bwMode="auto">
          <a:xfrm>
            <a:off x="179388" y="3141663"/>
            <a:ext cx="5026025" cy="646112"/>
          </a:xfrm>
          <a:prstGeom prst="rect">
            <a:avLst/>
          </a:prstGeom>
          <a:noFill/>
          <a:ln w="9525">
            <a:noFill/>
            <a:miter lim="800000"/>
            <a:headEnd/>
            <a:tailEnd/>
          </a:ln>
        </p:spPr>
        <p:txBody>
          <a:bodyPr wrap="none">
            <a:spAutoFit/>
          </a:bodyPr>
          <a:lstStyle/>
          <a:p>
            <a:r>
              <a:rPr lang="ar-EG" sz="3600" b="1" dirty="0">
                <a:solidFill>
                  <a:srgbClr val="0070C0"/>
                </a:solidFill>
                <a:cs typeface="Times New Roman" pitchFamily="18" charset="0"/>
              </a:rPr>
              <a:t>اقسم كلا الطرفين على °</a:t>
            </a:r>
            <a:r>
              <a:rPr lang="en-US" sz="3600" b="1" dirty="0">
                <a:solidFill>
                  <a:srgbClr val="0070C0"/>
                </a:solidFill>
                <a:cs typeface="Times New Roman" pitchFamily="18" charset="0"/>
              </a:rPr>
              <a:t>sin 60</a:t>
            </a:r>
            <a:endParaRPr lang="ar-EG" sz="3600" dirty="0">
              <a:solidFill>
                <a:srgbClr val="0070C0"/>
              </a:solidFill>
              <a:latin typeface="Tw Cen MT" pitchFamily="34" charset="0"/>
            </a:endParaRPr>
          </a:p>
        </p:txBody>
      </p:sp>
      <p:sp>
        <p:nvSpPr>
          <p:cNvPr id="64515" name="Rectangle 3"/>
          <p:cNvSpPr>
            <a:spLocks noChangeArrowheads="1"/>
          </p:cNvSpPr>
          <p:nvPr/>
        </p:nvSpPr>
        <p:spPr bwMode="auto">
          <a:xfrm>
            <a:off x="6732588" y="4437063"/>
            <a:ext cx="2120900" cy="646112"/>
          </a:xfrm>
          <a:prstGeom prst="rect">
            <a:avLst/>
          </a:prstGeom>
          <a:noFill/>
          <a:ln w="9525">
            <a:noFill/>
            <a:miter lim="800000"/>
            <a:headEnd/>
            <a:tailEnd/>
          </a:ln>
        </p:spPr>
        <p:txBody>
          <a:bodyPr wrap="none" anchor="ctr">
            <a:spAutoFit/>
          </a:bodyPr>
          <a:lstStyle/>
          <a:p>
            <a:pPr>
              <a:tabLst>
                <a:tab pos="244475" algn="r"/>
                <a:tab pos="3330575" algn="r"/>
                <a:tab pos="3873500" algn="l"/>
              </a:tabLst>
            </a:pPr>
            <a:r>
              <a:rPr lang="en-US" sz="3600" b="1" dirty="0">
                <a:cs typeface="Times New Roman" pitchFamily="18" charset="0"/>
              </a:rPr>
              <a:t>x ≈ 225.2</a:t>
            </a:r>
            <a:endParaRPr lang="ar-EG" sz="4000" dirty="0"/>
          </a:p>
        </p:txBody>
      </p:sp>
      <p:sp>
        <p:nvSpPr>
          <p:cNvPr id="7" name="مستطيل 6"/>
          <p:cNvSpPr>
            <a:spLocks noChangeArrowheads="1"/>
          </p:cNvSpPr>
          <p:nvPr/>
        </p:nvSpPr>
        <p:spPr bwMode="auto">
          <a:xfrm>
            <a:off x="1979613" y="4365625"/>
            <a:ext cx="3295650" cy="646113"/>
          </a:xfrm>
          <a:prstGeom prst="rect">
            <a:avLst/>
          </a:prstGeom>
          <a:noFill/>
          <a:ln w="9525">
            <a:noFill/>
            <a:miter lim="800000"/>
            <a:headEnd/>
            <a:tailEnd/>
          </a:ln>
        </p:spPr>
        <p:txBody>
          <a:bodyPr wrap="none">
            <a:spAutoFit/>
          </a:bodyPr>
          <a:lstStyle/>
          <a:p>
            <a:r>
              <a:rPr lang="ar-EG" sz="3600" b="1" dirty="0">
                <a:solidFill>
                  <a:srgbClr val="0070C0"/>
                </a:solidFill>
                <a:cs typeface="Times New Roman" pitchFamily="18" charset="0"/>
              </a:rPr>
              <a:t>استعمل الآلة الحاسبة</a:t>
            </a:r>
            <a:endParaRPr lang="ar-EG" sz="3600" dirty="0">
              <a:solidFill>
                <a:srgbClr val="0070C0"/>
              </a:solidFill>
              <a:latin typeface="Tw Cen MT" pitchFamily="34" charset="0"/>
            </a:endParaRPr>
          </a:p>
        </p:txBody>
      </p:sp>
      <p:sp>
        <p:nvSpPr>
          <p:cNvPr id="64516" name="Rectangle 4"/>
          <p:cNvSpPr>
            <a:spLocks noChangeArrowheads="1"/>
          </p:cNvSpPr>
          <p:nvPr/>
        </p:nvSpPr>
        <p:spPr bwMode="auto">
          <a:xfrm>
            <a:off x="1692275" y="5300663"/>
            <a:ext cx="7135813" cy="1200150"/>
          </a:xfrm>
          <a:prstGeom prst="rect">
            <a:avLst/>
          </a:prstGeom>
          <a:noFill/>
          <a:ln w="9525">
            <a:noFill/>
            <a:miter lim="800000"/>
            <a:headEnd/>
            <a:tailEnd/>
          </a:ln>
        </p:spPr>
        <p:txBody>
          <a:bodyPr anchor="ctr">
            <a:spAutoFit/>
          </a:bodyPr>
          <a:lstStyle/>
          <a:p>
            <a:pPr>
              <a:tabLst>
                <a:tab pos="244475" algn="r"/>
                <a:tab pos="3330575" algn="r"/>
                <a:tab pos="3873500" algn="l"/>
              </a:tabLst>
            </a:pPr>
            <a:r>
              <a:rPr lang="ar-EG" sz="3600" b="1" dirty="0">
                <a:solidFill>
                  <a:srgbClr val="FF0000"/>
                </a:solidFill>
                <a:cs typeface="Times New Roman" pitchFamily="18" charset="0"/>
              </a:rPr>
              <a:t>لذا، فإن طول هذا الجزء من المسار يساوي </a:t>
            </a:r>
            <a:r>
              <a:rPr lang="en-US" sz="3600" b="1" dirty="0">
                <a:solidFill>
                  <a:srgbClr val="FF0000"/>
                </a:solidFill>
                <a:cs typeface="Times New Roman" pitchFamily="18" charset="0"/>
              </a:rPr>
              <a:t>225.2 ft</a:t>
            </a:r>
            <a:r>
              <a:rPr lang="ar-EG" sz="3600" b="1" dirty="0">
                <a:solidFill>
                  <a:srgbClr val="FF0000"/>
                </a:solidFill>
                <a:cs typeface="Times New Roman" pitchFamily="18" charset="0"/>
              </a:rPr>
              <a:t> تقريباً.</a:t>
            </a:r>
            <a:endParaRPr lang="ar-EG" sz="4000" dirty="0">
              <a:solidFill>
                <a:srgbClr val="FF0000"/>
              </a:solidFill>
            </a:endParaRPr>
          </a:p>
        </p:txBody>
      </p:sp>
      <p:pic>
        <p:nvPicPr>
          <p:cNvPr id="54283" name="Picture 11"/>
          <p:cNvPicPr>
            <a:picLocks noChangeAspect="1" noChangeArrowheads="1"/>
          </p:cNvPicPr>
          <p:nvPr/>
        </p:nvPicPr>
        <p:blipFill>
          <a:blip r:embed="rId8"/>
          <a:srcRect/>
          <a:stretch>
            <a:fillRect/>
          </a:stretch>
        </p:blipFill>
        <p:spPr bwMode="auto">
          <a:xfrm>
            <a:off x="6659563" y="3068638"/>
            <a:ext cx="2238375" cy="974725"/>
          </a:xfrm>
          <a:prstGeom prst="rect">
            <a:avLst/>
          </a:prstGeom>
          <a:noFill/>
          <a:ln w="9525">
            <a:noFill/>
            <a:miter lim="800000"/>
            <a:headEnd/>
            <a:tailEnd/>
          </a:ln>
        </p:spPr>
      </p:pic>
      <p:pic>
        <p:nvPicPr>
          <p:cNvPr id="70667" name="Picture 11"/>
          <p:cNvPicPr>
            <a:picLocks noChangeAspect="1" noChangeArrowheads="1"/>
          </p:cNvPicPr>
          <p:nvPr/>
        </p:nvPicPr>
        <p:blipFill>
          <a:blip r:embed="rId9"/>
          <a:srcRect/>
          <a:stretch>
            <a:fillRect/>
          </a:stretch>
        </p:blipFill>
        <p:spPr bwMode="auto">
          <a:xfrm>
            <a:off x="539750" y="404813"/>
            <a:ext cx="8316913" cy="1079500"/>
          </a:xfrm>
          <a:prstGeom prst="rect">
            <a:avLst/>
          </a:prstGeom>
          <a:noFill/>
          <a:ln w="9525">
            <a:noFill/>
            <a:miter lim="800000"/>
            <a:headEnd/>
            <a:tailEnd/>
          </a:ln>
        </p:spPr>
      </p:pic>
    </p:spTree>
  </p:cSld>
  <p:clrMapOvr>
    <a:masterClrMapping/>
  </p:clrMapOvr>
  <p:transition>
    <p:wedge/>
    <p:sndAc>
      <p:stSnd>
        <p:snd r:embed="rId2" name="3.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70667"/>
                                        </p:tgtEl>
                                        <p:attrNameLst>
                                          <p:attrName>style.visibility</p:attrName>
                                        </p:attrNameLst>
                                      </p:cBhvr>
                                      <p:to>
                                        <p:strVal val="visible"/>
                                      </p:to>
                                    </p:set>
                                    <p:animEffect transition="in" filter="randombar(horizontal)">
                                      <p:cBhvr>
                                        <p:cTn id="7" dur="500"/>
                                        <p:tgtEl>
                                          <p:spTgt spid="70667"/>
                                        </p:tgtEl>
                                      </p:cBhvr>
                                    </p:animEffect>
                                  </p:childTnLst>
                                  <p:subTnLst>
                                    <p:audio>
                                      <p:cMediaNode>
                                        <p:cTn display="0" masterRel="sameClick">
                                          <p:stCondLst>
                                            <p:cond evt="begin" delay="0">
                                              <p:tn val="5"/>
                                            </p:cond>
                                          </p:stCondLst>
                                          <p:endCondLst>
                                            <p:cond evt="onStopAudio" delay="0">
                                              <p:tgtEl>
                                                <p:sldTgt/>
                                              </p:tgtEl>
                                            </p:cond>
                                          </p:endCondLst>
                                        </p:cTn>
                                        <p:tgtEl>
                                          <p:sndTgt r:embed="rId3" name="breeze.wav"/>
                                        </p:tgtEl>
                                      </p:cMediaNode>
                                    </p:audio>
                                  </p:subTnLst>
                                </p:cTn>
                              </p:par>
                            </p:childTnLst>
                          </p:cTn>
                        </p:par>
                      </p:childTnLst>
                    </p:cTn>
                  </p:par>
                  <p:par>
                    <p:cTn id="8" fill="hold">
                      <p:stCondLst>
                        <p:cond delay="indefinite"/>
                      </p:stCondLst>
                      <p:childTnLst>
                        <p:par>
                          <p:cTn id="9" fill="hold">
                            <p:stCondLst>
                              <p:cond delay="0"/>
                            </p:stCondLst>
                            <p:childTnLst>
                              <p:par>
                                <p:cTn id="10" presetID="43"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
                                        <p:tgtEl>
                                          <p:spTgt spid="2"/>
                                        </p:tgtEl>
                                      </p:cBhvr>
                                    </p:animEffect>
                                    <p:anim calcmode="lin" valueType="num">
                                      <p:cBhvr>
                                        <p:cTn id="13" dur="400" fill="hold"/>
                                        <p:tgtEl>
                                          <p:spTgt spid="2"/>
                                        </p:tgtEl>
                                        <p:attrNameLst>
                                          <p:attrName>ppt_x</p:attrName>
                                        </p:attrNameLst>
                                      </p:cBhvr>
                                      <p:tavLst>
                                        <p:tav tm="0">
                                          <p:val>
                                            <p:strVal val="#ppt_x"/>
                                          </p:val>
                                        </p:tav>
                                        <p:tav tm="100000">
                                          <p:val>
                                            <p:strVal val="#ppt_x"/>
                                          </p:val>
                                        </p:tav>
                                      </p:tavLst>
                                    </p:anim>
                                    <p:anim calcmode="lin" valueType="num">
                                      <p:cBhvr>
                                        <p:cTn id="14" dur="400" fill="hold"/>
                                        <p:tgtEl>
                                          <p:spTgt spid="2"/>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4" name="type.wav"/>
                                        </p:tgtEl>
                                      </p:cMediaNode>
                                    </p:audio>
                                  </p:sub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64513"/>
                                        </p:tgtEl>
                                        <p:attrNameLst>
                                          <p:attrName>style.visibility</p:attrName>
                                        </p:attrNameLst>
                                      </p:cBhvr>
                                      <p:to>
                                        <p:strVal val="visible"/>
                                      </p:to>
                                    </p:set>
                                    <p:anim calcmode="lin" valueType="num">
                                      <p:cBhvr additive="base">
                                        <p:cTn id="21" dur="500" fill="hold"/>
                                        <p:tgtEl>
                                          <p:spTgt spid="64513"/>
                                        </p:tgtEl>
                                        <p:attrNameLst>
                                          <p:attrName>ppt_x</p:attrName>
                                        </p:attrNameLst>
                                      </p:cBhvr>
                                      <p:tavLst>
                                        <p:tav tm="0">
                                          <p:val>
                                            <p:strVal val="0-#ppt_w/2"/>
                                          </p:val>
                                        </p:tav>
                                        <p:tav tm="100000">
                                          <p:val>
                                            <p:strVal val="#ppt_x"/>
                                          </p:val>
                                        </p:tav>
                                      </p:tavLst>
                                    </p:anim>
                                    <p:anim calcmode="lin" valueType="num">
                                      <p:cBhvr additive="base">
                                        <p:cTn id="22" dur="500" fill="hold"/>
                                        <p:tgtEl>
                                          <p:spTgt spid="6451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5" name="1153 - swing sword or foil.wav"/>
                                        </p:tgtEl>
                                      </p:cMediaNode>
                                    </p:audio>
                                  </p:sub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54283"/>
                                        </p:tgtEl>
                                        <p:attrNameLst>
                                          <p:attrName>style.visibility</p:attrName>
                                        </p:attrNameLst>
                                      </p:cBhvr>
                                      <p:to>
                                        <p:strVal val="visible"/>
                                      </p:to>
                                    </p:set>
                                    <p:animEffect transition="in" filter="dissolve">
                                      <p:cBhvr>
                                        <p:cTn id="27" dur="500"/>
                                        <p:tgtEl>
                                          <p:spTgt spid="54283"/>
                                        </p:tgtEl>
                                      </p:cBhvr>
                                    </p:animEffect>
                                  </p:childTnLst>
                                  <p:subTnLst>
                                    <p:audio>
                                      <p:cMediaNode>
                                        <p:cTn display="0" masterRel="sameClick">
                                          <p:stCondLst>
                                            <p:cond evt="begin" delay="0">
                                              <p:tn val="25"/>
                                            </p:cond>
                                          </p:stCondLst>
                                          <p:endCondLst>
                                            <p:cond evt="onStopAudio" delay="0">
                                              <p:tgtEl>
                                                <p:sldTgt/>
                                              </p:tgtEl>
                                            </p:cond>
                                          </p:endCondLst>
                                        </p:cTn>
                                        <p:tgtEl>
                                          <p:sndTgt r:embed="rId6" name="voltage.wav"/>
                                        </p:tgtEl>
                                      </p:cMediaNode>
                                    </p:audio>
                                  </p:subTnLst>
                                </p:cTn>
                              </p:par>
                            </p:childTnLst>
                          </p:cTn>
                        </p:par>
                      </p:childTnLst>
                    </p:cTn>
                  </p:par>
                  <p:par>
                    <p:cTn id="28" fill="hold">
                      <p:stCondLst>
                        <p:cond delay="indefinite"/>
                      </p:stCondLst>
                      <p:childTnLst>
                        <p:par>
                          <p:cTn id="29" fill="hold">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fill="hold"/>
                                        <p:tgtEl>
                                          <p:spTgt spid="5"/>
                                        </p:tgtEl>
                                        <p:attrNameLst>
                                          <p:attrName>ppt_x</p:attrName>
                                        </p:attrNameLst>
                                      </p:cBhvr>
                                      <p:tavLst>
                                        <p:tav tm="0">
                                          <p:val>
                                            <p:strVal val="0-#ppt_w/2"/>
                                          </p:val>
                                        </p:tav>
                                        <p:tav tm="100000">
                                          <p:val>
                                            <p:strVal val="#ppt_x"/>
                                          </p:val>
                                        </p:tav>
                                      </p:tavLst>
                                    </p:anim>
                                    <p:anim calcmode="lin" valueType="num">
                                      <p:cBhvr additive="base">
                                        <p:cTn id="33" dur="500" fill="hold"/>
                                        <p:tgtEl>
                                          <p:spTgt spid="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5" name="1153 - swing sword or foil.wav"/>
                                        </p:tgtEl>
                                      </p:cMediaNode>
                                    </p:audio>
                                  </p:subTnLst>
                                </p:cTn>
                              </p:par>
                            </p:childTnLst>
                          </p:cTn>
                        </p:par>
                      </p:childTnLst>
                    </p:cTn>
                  </p:par>
                  <p:par>
                    <p:cTn id="34" fill="hold">
                      <p:stCondLst>
                        <p:cond delay="indefinite"/>
                      </p:stCondLst>
                      <p:childTnLst>
                        <p:par>
                          <p:cTn id="35" fill="hold">
                            <p:stCondLst>
                              <p:cond delay="0"/>
                            </p:stCondLst>
                            <p:childTnLst>
                              <p:par>
                                <p:cTn id="36" presetID="25" presetClass="entr" presetSubtype="0" fill="hold" grpId="0" nodeType="clickEffect">
                                  <p:stCondLst>
                                    <p:cond delay="0"/>
                                  </p:stCondLst>
                                  <p:childTnLst>
                                    <p:set>
                                      <p:cBhvr>
                                        <p:cTn id="37" dur="1" fill="hold">
                                          <p:stCondLst>
                                            <p:cond delay="0"/>
                                          </p:stCondLst>
                                        </p:cTn>
                                        <p:tgtEl>
                                          <p:spTgt spid="64515"/>
                                        </p:tgtEl>
                                        <p:attrNameLst>
                                          <p:attrName>style.visibility</p:attrName>
                                        </p:attrNameLst>
                                      </p:cBhvr>
                                      <p:to>
                                        <p:strVal val="visible"/>
                                      </p:to>
                                    </p:set>
                                    <p:anim calcmode="lin" valueType="num">
                                      <p:cBhvr>
                                        <p:cTn id="38" dur="500" decel="50000" fill="hold">
                                          <p:stCondLst>
                                            <p:cond delay="0"/>
                                          </p:stCondLst>
                                        </p:cTn>
                                        <p:tgtEl>
                                          <p:spTgt spid="64515"/>
                                        </p:tgtEl>
                                        <p:attrNameLst>
                                          <p:attrName>style.rotation</p:attrName>
                                        </p:attrNameLst>
                                      </p:cBhvr>
                                      <p:tavLst>
                                        <p:tav tm="0">
                                          <p:val>
                                            <p:fltVal val="-90"/>
                                          </p:val>
                                        </p:tav>
                                        <p:tav tm="100000">
                                          <p:val>
                                            <p:fltVal val="0"/>
                                          </p:val>
                                        </p:tav>
                                      </p:tavLst>
                                    </p:anim>
                                    <p:anim calcmode="lin" valueType="num">
                                      <p:cBhvr>
                                        <p:cTn id="39" dur="500" decel="50000" fill="hold">
                                          <p:stCondLst>
                                            <p:cond delay="0"/>
                                          </p:stCondLst>
                                        </p:cTn>
                                        <p:tgtEl>
                                          <p:spTgt spid="64515"/>
                                        </p:tgtEl>
                                        <p:attrNameLst>
                                          <p:attrName>ppt_w</p:attrName>
                                        </p:attrNameLst>
                                      </p:cBhvr>
                                      <p:tavLst>
                                        <p:tav tm="0">
                                          <p:val>
                                            <p:strVal val="#ppt_w"/>
                                          </p:val>
                                        </p:tav>
                                        <p:tav tm="100000">
                                          <p:val>
                                            <p:strVal val="#ppt_w*.05"/>
                                          </p:val>
                                        </p:tav>
                                      </p:tavLst>
                                    </p:anim>
                                    <p:anim calcmode="lin" valueType="num">
                                      <p:cBhvr>
                                        <p:cTn id="40" dur="500" accel="50000" fill="hold">
                                          <p:stCondLst>
                                            <p:cond delay="500"/>
                                          </p:stCondLst>
                                        </p:cTn>
                                        <p:tgtEl>
                                          <p:spTgt spid="64515"/>
                                        </p:tgtEl>
                                        <p:attrNameLst>
                                          <p:attrName>ppt_w</p:attrName>
                                        </p:attrNameLst>
                                      </p:cBhvr>
                                      <p:tavLst>
                                        <p:tav tm="0">
                                          <p:val>
                                            <p:strVal val="#ppt_w*.05"/>
                                          </p:val>
                                        </p:tav>
                                        <p:tav tm="100000">
                                          <p:val>
                                            <p:strVal val="#ppt_w"/>
                                          </p:val>
                                        </p:tav>
                                      </p:tavLst>
                                    </p:anim>
                                    <p:anim calcmode="lin" valueType="num">
                                      <p:cBhvr>
                                        <p:cTn id="41" dur="1000" fill="hold"/>
                                        <p:tgtEl>
                                          <p:spTgt spid="64515"/>
                                        </p:tgtEl>
                                        <p:attrNameLst>
                                          <p:attrName>ppt_h</p:attrName>
                                        </p:attrNameLst>
                                      </p:cBhvr>
                                      <p:tavLst>
                                        <p:tav tm="0">
                                          <p:val>
                                            <p:strVal val="#ppt_h"/>
                                          </p:val>
                                        </p:tav>
                                        <p:tav tm="100000">
                                          <p:val>
                                            <p:strVal val="#ppt_h"/>
                                          </p:val>
                                        </p:tav>
                                      </p:tavLst>
                                    </p:anim>
                                    <p:anim calcmode="lin" valueType="num">
                                      <p:cBhvr>
                                        <p:cTn id="42" dur="500" decel="50000" fill="hold">
                                          <p:stCondLst>
                                            <p:cond delay="0"/>
                                          </p:stCondLst>
                                        </p:cTn>
                                        <p:tgtEl>
                                          <p:spTgt spid="64515"/>
                                        </p:tgtEl>
                                        <p:attrNameLst>
                                          <p:attrName>ppt_x</p:attrName>
                                        </p:attrNameLst>
                                      </p:cBhvr>
                                      <p:tavLst>
                                        <p:tav tm="0">
                                          <p:val>
                                            <p:strVal val="#ppt_x+.4"/>
                                          </p:val>
                                        </p:tav>
                                        <p:tav tm="100000">
                                          <p:val>
                                            <p:strVal val="#ppt_x"/>
                                          </p:val>
                                        </p:tav>
                                      </p:tavLst>
                                    </p:anim>
                                    <p:anim calcmode="lin" valueType="num">
                                      <p:cBhvr>
                                        <p:cTn id="43" dur="500" decel="50000" fill="hold">
                                          <p:stCondLst>
                                            <p:cond delay="0"/>
                                          </p:stCondLst>
                                        </p:cTn>
                                        <p:tgtEl>
                                          <p:spTgt spid="64515"/>
                                        </p:tgtEl>
                                        <p:attrNameLst>
                                          <p:attrName>ppt_y</p:attrName>
                                        </p:attrNameLst>
                                      </p:cBhvr>
                                      <p:tavLst>
                                        <p:tav tm="0">
                                          <p:val>
                                            <p:strVal val="#ppt_y-.2"/>
                                          </p:val>
                                        </p:tav>
                                        <p:tav tm="100000">
                                          <p:val>
                                            <p:strVal val="#ppt_y+.1"/>
                                          </p:val>
                                        </p:tav>
                                      </p:tavLst>
                                    </p:anim>
                                    <p:anim calcmode="lin" valueType="num">
                                      <p:cBhvr>
                                        <p:cTn id="44" dur="500" accel="50000" fill="hold">
                                          <p:stCondLst>
                                            <p:cond delay="500"/>
                                          </p:stCondLst>
                                        </p:cTn>
                                        <p:tgtEl>
                                          <p:spTgt spid="64515"/>
                                        </p:tgtEl>
                                        <p:attrNameLst>
                                          <p:attrName>ppt_y</p:attrName>
                                        </p:attrNameLst>
                                      </p:cBhvr>
                                      <p:tavLst>
                                        <p:tav tm="0">
                                          <p:val>
                                            <p:strVal val="#ppt_y+.1"/>
                                          </p:val>
                                        </p:tav>
                                        <p:tav tm="100000">
                                          <p:val>
                                            <p:strVal val="#ppt_y"/>
                                          </p:val>
                                        </p:tav>
                                      </p:tavLst>
                                    </p:anim>
                                    <p:animEffect transition="in" filter="fade">
                                      <p:cBhvr>
                                        <p:cTn id="45" dur="1000" decel="50000">
                                          <p:stCondLst>
                                            <p:cond delay="0"/>
                                          </p:stCondLst>
                                        </p:cTn>
                                        <p:tgtEl>
                                          <p:spTgt spid="64515"/>
                                        </p:tgtEl>
                                      </p:cBhvr>
                                    </p:animEffect>
                                  </p:childTnLst>
                                  <p:subTnLst>
                                    <p:audio>
                                      <p:cMediaNode>
                                        <p:cTn display="0" masterRel="sameClick">
                                          <p:stCondLst>
                                            <p:cond evt="begin" delay="0">
                                              <p:tn val="36"/>
                                            </p:cond>
                                          </p:stCondLst>
                                          <p:endCondLst>
                                            <p:cond evt="onStopAudio" delay="0">
                                              <p:tgtEl>
                                                <p:sldTgt/>
                                              </p:tgtEl>
                                            </p:cond>
                                          </p:endCondLst>
                                        </p:cTn>
                                        <p:tgtEl>
                                          <p:sndTgt r:embed="rId6" name="voltage.wav"/>
                                        </p:tgtEl>
                                      </p:cMediaNode>
                                    </p:audio>
                                  </p:subTnLst>
                                </p:cTn>
                              </p:par>
                            </p:childTnLst>
                          </p:cTn>
                        </p:par>
                      </p:childTnLst>
                    </p:cTn>
                  </p:par>
                  <p:par>
                    <p:cTn id="46" fill="hold">
                      <p:stCondLst>
                        <p:cond delay="indefinite"/>
                      </p:stCondLst>
                      <p:childTnLst>
                        <p:par>
                          <p:cTn id="47" fill="hold">
                            <p:stCondLst>
                              <p:cond delay="0"/>
                            </p:stCondLst>
                            <p:childTnLst>
                              <p:par>
                                <p:cTn id="48" presetID="2" presetClass="entr" presetSubtype="8" fill="hold" grpId="0" nodeType="click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additive="base">
                                        <p:cTn id="50" dur="500" fill="hold"/>
                                        <p:tgtEl>
                                          <p:spTgt spid="7"/>
                                        </p:tgtEl>
                                        <p:attrNameLst>
                                          <p:attrName>ppt_x</p:attrName>
                                        </p:attrNameLst>
                                      </p:cBhvr>
                                      <p:tavLst>
                                        <p:tav tm="0">
                                          <p:val>
                                            <p:strVal val="0-#ppt_w/2"/>
                                          </p:val>
                                        </p:tav>
                                        <p:tav tm="100000">
                                          <p:val>
                                            <p:strVal val="#ppt_x"/>
                                          </p:val>
                                        </p:tav>
                                      </p:tavLst>
                                    </p:anim>
                                    <p:anim calcmode="lin" valueType="num">
                                      <p:cBhvr additive="base">
                                        <p:cTn id="51" dur="500" fill="hold"/>
                                        <p:tgtEl>
                                          <p:spTgt spid="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5" name="1153 - swing sword or foil.wav"/>
                                        </p:tgtEl>
                                      </p:cMediaNode>
                                    </p:audio>
                                  </p:subTnLst>
                                </p:cTn>
                              </p:par>
                            </p:childTnLst>
                          </p:cTn>
                        </p:par>
                      </p:childTnLst>
                    </p:cTn>
                  </p:par>
                  <p:par>
                    <p:cTn id="52" fill="hold">
                      <p:stCondLst>
                        <p:cond delay="indefinite"/>
                      </p:stCondLst>
                      <p:childTnLst>
                        <p:par>
                          <p:cTn id="53" fill="hold">
                            <p:stCondLst>
                              <p:cond delay="0"/>
                            </p:stCondLst>
                            <p:childTnLst>
                              <p:par>
                                <p:cTn id="54" presetID="48" presetClass="entr" presetSubtype="0" accel="50000" fill="hold" grpId="0" nodeType="clickEffect">
                                  <p:stCondLst>
                                    <p:cond delay="0"/>
                                  </p:stCondLst>
                                  <p:childTnLst>
                                    <p:set>
                                      <p:cBhvr>
                                        <p:cTn id="55" dur="1" fill="hold">
                                          <p:stCondLst>
                                            <p:cond delay="0"/>
                                          </p:stCondLst>
                                        </p:cTn>
                                        <p:tgtEl>
                                          <p:spTgt spid="64516"/>
                                        </p:tgtEl>
                                        <p:attrNameLst>
                                          <p:attrName>style.visibility</p:attrName>
                                        </p:attrNameLst>
                                      </p:cBhvr>
                                      <p:to>
                                        <p:strVal val="visible"/>
                                      </p:to>
                                    </p:set>
                                    <p:anim calcmode="lin" valueType="num">
                                      <p:cBhvr>
                                        <p:cTn id="56" dur="1000" fill="hold"/>
                                        <p:tgtEl>
                                          <p:spTgt spid="6451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57" dur="1000" fill="hold"/>
                                        <p:tgtEl>
                                          <p:spTgt spid="64516"/>
                                        </p:tgtEl>
                                        <p:attrNameLst>
                                          <p:attrName>ppt_x</p:attrName>
                                        </p:attrNameLst>
                                      </p:cBhvr>
                                      <p:tavLst>
                                        <p:tav tm="0">
                                          <p:val>
                                            <p:fltVal val="-1"/>
                                          </p:val>
                                        </p:tav>
                                        <p:tav tm="50000">
                                          <p:val>
                                            <p:fltVal val="0.95"/>
                                          </p:val>
                                        </p:tav>
                                        <p:tav tm="100000">
                                          <p:val>
                                            <p:strVal val="#ppt_x"/>
                                          </p:val>
                                        </p:tav>
                                      </p:tavLst>
                                    </p:anim>
                                    <p:anim calcmode="lin" valueType="num">
                                      <p:cBhvr>
                                        <p:cTn id="58" dur="1000" fill="hold"/>
                                        <p:tgtEl>
                                          <p:spTgt spid="64516"/>
                                        </p:tgtEl>
                                        <p:attrNameLst>
                                          <p:attrName>ppt_y</p:attrName>
                                        </p:attrNameLst>
                                      </p:cBhvr>
                                      <p:tavLst>
                                        <p:tav tm="0">
                                          <p:val>
                                            <p:strVal val="#ppt_y"/>
                                          </p:val>
                                        </p:tav>
                                        <p:tav tm="100000">
                                          <p:val>
                                            <p:strVal val="#ppt_y"/>
                                          </p:val>
                                        </p:tav>
                                      </p:tavLst>
                                    </p:anim>
                                    <p:animEffect transition="in" filter="fade">
                                      <p:cBhvr>
                                        <p:cTn id="59" dur="1000"/>
                                        <p:tgtEl>
                                          <p:spTgt spid="64516"/>
                                        </p:tgtEl>
                                      </p:cBhvr>
                                    </p:animEffect>
                                  </p:childTnLst>
                                  <p:subTnLst>
                                    <p:audio>
                                      <p:cMediaNode>
                                        <p:cTn display="0" masterRel="sameClick">
                                          <p:stCondLst>
                                            <p:cond evt="begin" delay="0">
                                              <p:tn val="54"/>
                                            </p:cond>
                                          </p:stCondLst>
                                          <p:endCondLst>
                                            <p:cond evt="onStopAudio" delay="0">
                                              <p:tgtEl>
                                                <p:sldTgt/>
                                              </p:tgtEl>
                                            </p:cond>
                                          </p:endCondLst>
                                        </p:cTn>
                                        <p:tgtEl>
                                          <p:sndTgt r:embed="rId7"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4513" grpId="0"/>
      <p:bldP spid="5" grpId="0"/>
      <p:bldP spid="64515" grpId="0"/>
      <p:bldP spid="7" grpId="0"/>
      <p:bldP spid="64516" grpId="0"/>
    </p:bld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3"/>
          <p:cNvGrpSpPr>
            <a:grpSpLocks/>
          </p:cNvGrpSpPr>
          <p:nvPr/>
        </p:nvGrpSpPr>
        <p:grpSpPr bwMode="auto">
          <a:xfrm>
            <a:off x="2071688" y="2357438"/>
            <a:ext cx="6080125" cy="1643062"/>
            <a:chOff x="1563138" y="1142984"/>
            <a:chExt cx="6080696" cy="4071036"/>
          </a:xfrm>
        </p:grpSpPr>
        <p:sp>
          <p:nvSpPr>
            <p:cNvPr id="3" name="Teardrop 4"/>
            <p:cNvSpPr/>
            <p:nvPr/>
          </p:nvSpPr>
          <p:spPr>
            <a:xfrm rot="11059566" flipV="1">
              <a:off x="1563138" y="1215371"/>
              <a:ext cx="5857916" cy="3998649"/>
            </a:xfrm>
            <a:prstGeom prst="teardrop">
              <a:avLst>
                <a:gd name="adj" fmla="val 113658"/>
              </a:avLst>
            </a:prstGeom>
            <a:solidFill>
              <a:srgbClr val="0000FF"/>
            </a:solidFill>
            <a:ln>
              <a:solidFill>
                <a:schemeClr val="tx1"/>
              </a:solidFill>
            </a:ln>
            <a:effectLst>
              <a:innerShdw blurRad="698500">
                <a:srgbClr val="0000FF"/>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Teardrop 5"/>
            <p:cNvSpPr/>
            <p:nvPr/>
          </p:nvSpPr>
          <p:spPr>
            <a:xfrm rot="11059566">
              <a:off x="1626541" y="1284322"/>
              <a:ext cx="5857916" cy="3571900"/>
            </a:xfrm>
            <a:prstGeom prst="teardrop">
              <a:avLst>
                <a:gd name="adj" fmla="val 113658"/>
              </a:avLst>
            </a:prstGeom>
            <a:solidFill>
              <a:srgbClr val="FFFF00"/>
            </a:solidFill>
            <a:ln>
              <a:solidFill>
                <a:schemeClr val="tx1"/>
              </a:solidFill>
            </a:ln>
            <a:effectLst>
              <a:innerShdw blurRad="698500">
                <a:srgbClr val="00FF00"/>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Teardrop 6"/>
            <p:cNvSpPr/>
            <p:nvPr/>
          </p:nvSpPr>
          <p:spPr>
            <a:xfrm>
              <a:off x="1785918" y="1142984"/>
              <a:ext cx="5857916" cy="3571900"/>
            </a:xfrm>
            <a:prstGeom prst="teardrop">
              <a:avLst>
                <a:gd name="adj" fmla="val 113658"/>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n>
              <a:solidFill>
                <a:schemeClr val="tx1"/>
              </a:solidFill>
            </a:ln>
            <a:effectLst>
              <a:innerShdw blurRad="952500">
                <a:srgbClr val="0000FF"/>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1692" name="TextBox 7"/>
            <p:cNvSpPr txBox="1">
              <a:spLocks noChangeArrowheads="1"/>
            </p:cNvSpPr>
            <p:nvPr/>
          </p:nvSpPr>
          <p:spPr bwMode="auto">
            <a:xfrm>
              <a:off x="2214036" y="1916052"/>
              <a:ext cx="4500594" cy="2058957"/>
            </a:xfrm>
            <a:prstGeom prst="rect">
              <a:avLst/>
            </a:prstGeom>
            <a:noFill/>
            <a:ln w="9525">
              <a:noFill/>
              <a:miter lim="800000"/>
              <a:headEnd/>
              <a:tailEnd/>
            </a:ln>
          </p:spPr>
          <p:txBody>
            <a:bodyPr>
              <a:spAutoFit/>
            </a:bodyPr>
            <a:lstStyle/>
            <a:p>
              <a:r>
                <a:rPr lang="ar-EG" sz="4800" b="1" dirty="0">
                  <a:solidFill>
                    <a:schemeClr val="bg1"/>
                  </a:solidFill>
                  <a:latin typeface="Tw Cen MT" pitchFamily="34" charset="0"/>
                </a:rPr>
                <a:t>تحقق من فهمك</a:t>
              </a:r>
              <a:endParaRPr lang="en-US" sz="4800" dirty="0">
                <a:solidFill>
                  <a:schemeClr val="bg1"/>
                </a:solidFill>
                <a:latin typeface="Tw Cen MT" pitchFamily="34" charset="0"/>
              </a:endParaRPr>
            </a:p>
          </p:txBody>
        </p:sp>
      </p:grpSp>
    </p:spTree>
  </p:cSld>
  <p:clrMapOvr>
    <a:masterClrMapping/>
  </p:clrMapOvr>
  <p:transition>
    <p:wedge/>
    <p:sndAc>
      <p:stSnd>
        <p:snd r:embed="rId2" name="3.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style.rotation</p:attrName>
                                        </p:attrNameLst>
                                      </p:cBhvr>
                                      <p:tavLst>
                                        <p:tav tm="0">
                                          <p:val>
                                            <p:fltVal val="720"/>
                                          </p:val>
                                        </p:tav>
                                        <p:tav tm="100000">
                                          <p:val>
                                            <p:fltVal val="0"/>
                                          </p:val>
                                        </p:tav>
                                      </p:tavLst>
                                    </p:anim>
                                    <p:anim calcmode="lin" valueType="num">
                                      <p:cBhvr>
                                        <p:cTn id="9" dur="1000" fill="hold"/>
                                        <p:tgtEl>
                                          <p:spTgt spid="2"/>
                                        </p:tgtEl>
                                        <p:attrNameLst>
                                          <p:attrName>ppt_h</p:attrName>
                                        </p:attrNameLst>
                                      </p:cBhvr>
                                      <p:tavLst>
                                        <p:tav tm="0">
                                          <p:val>
                                            <p:fltVal val="0"/>
                                          </p:val>
                                        </p:tav>
                                        <p:tav tm="100000">
                                          <p:val>
                                            <p:strVal val="#ppt_h"/>
                                          </p:val>
                                        </p:tav>
                                      </p:tavLst>
                                    </p:anim>
                                    <p:anim calcmode="lin" valueType="num">
                                      <p:cBhvr>
                                        <p:cTn id="10" dur="1000" fill="hold"/>
                                        <p:tgtEl>
                                          <p:spTgt spid="2"/>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5" name="Rectangle 1"/>
          <p:cNvSpPr>
            <a:spLocks noChangeArrowheads="1"/>
          </p:cNvSpPr>
          <p:nvPr/>
        </p:nvSpPr>
        <p:spPr bwMode="auto">
          <a:xfrm>
            <a:off x="684213" y="476250"/>
            <a:ext cx="8143875" cy="2308225"/>
          </a:xfrm>
          <a:prstGeom prst="rect">
            <a:avLst/>
          </a:prstGeom>
          <a:noFill/>
          <a:ln w="9525">
            <a:noFill/>
            <a:miter lim="800000"/>
            <a:headEnd/>
            <a:tailEnd/>
          </a:ln>
        </p:spPr>
        <p:txBody>
          <a:bodyPr anchor="ctr">
            <a:spAutoFit/>
          </a:bodyPr>
          <a:lstStyle/>
          <a:p>
            <a:pPr>
              <a:tabLst>
                <a:tab pos="244475" algn="r"/>
                <a:tab pos="3330575" algn="r"/>
                <a:tab pos="3873500" algn="l"/>
              </a:tabLst>
            </a:pPr>
            <a:r>
              <a:rPr lang="en-US" sz="3600" b="1" dirty="0">
                <a:solidFill>
                  <a:srgbClr val="FF0000"/>
                </a:solidFill>
                <a:cs typeface="Times New Roman" pitchFamily="18" charset="0"/>
              </a:rPr>
              <a:t>(6A</a:t>
            </a:r>
            <a:r>
              <a:rPr lang="ar-EG" sz="3600" b="1" dirty="0">
                <a:solidFill>
                  <a:srgbClr val="FF0000"/>
                </a:solidFill>
                <a:cs typeface="Times New Roman" pitchFamily="18" charset="0"/>
              </a:rPr>
              <a:t> </a:t>
            </a:r>
            <a:r>
              <a:rPr lang="ar-EG" sz="3600" b="1" dirty="0">
                <a:solidFill>
                  <a:srgbClr val="002060"/>
                </a:solidFill>
                <a:cs typeface="Times New Roman" pitchFamily="18" charset="0"/>
              </a:rPr>
              <a:t>تفريغ حمولة</a:t>
            </a:r>
            <a:r>
              <a:rPr lang="ar-EG" sz="3600" b="1" dirty="0">
                <a:solidFill>
                  <a:srgbClr val="FF0000"/>
                </a:solidFill>
                <a:cs typeface="Times New Roman" pitchFamily="18" charset="0"/>
              </a:rPr>
              <a:t>: استعمل سطح مائل لتفريغ شاحنة بزاوية ارتفاع قياسها  ْ</a:t>
            </a:r>
            <a:r>
              <a:rPr lang="en-US" sz="3600" b="1" dirty="0">
                <a:solidFill>
                  <a:srgbClr val="FF0000"/>
                </a:solidFill>
                <a:cs typeface="Times New Roman" pitchFamily="18" charset="0"/>
              </a:rPr>
              <a:t>32</a:t>
            </a:r>
            <a:r>
              <a:rPr lang="ar-EG" sz="3600" b="1" dirty="0">
                <a:solidFill>
                  <a:srgbClr val="FF0000"/>
                </a:solidFill>
                <a:cs typeface="Times New Roman" pitchFamily="18" charset="0"/>
              </a:rPr>
              <a:t> . إذا كان ارتفاع السطح عند باب الشاحنة عن الأرض </a:t>
            </a:r>
            <a:r>
              <a:rPr lang="en-US" sz="3600" b="1" dirty="0">
                <a:solidFill>
                  <a:srgbClr val="FF0000"/>
                </a:solidFill>
                <a:cs typeface="Times New Roman" pitchFamily="18" charset="0"/>
              </a:rPr>
              <a:t>1.2 m</a:t>
            </a:r>
            <a:r>
              <a:rPr lang="ar-EG" sz="3600" b="1" dirty="0">
                <a:solidFill>
                  <a:srgbClr val="FF0000"/>
                </a:solidFill>
                <a:cs typeface="Times New Roman" pitchFamily="18" charset="0"/>
              </a:rPr>
              <a:t>، قدر طول السطح المائل.</a:t>
            </a:r>
            <a:endParaRPr lang="ar-EG" sz="4000" dirty="0">
              <a:solidFill>
                <a:srgbClr val="FF0000"/>
              </a:solidFill>
            </a:endParaRPr>
          </a:p>
        </p:txBody>
      </p:sp>
      <p:sp>
        <p:nvSpPr>
          <p:cNvPr id="4" name="مربع نص 3"/>
          <p:cNvSpPr txBox="1">
            <a:spLocks noChangeArrowheads="1"/>
          </p:cNvSpPr>
          <p:nvPr/>
        </p:nvSpPr>
        <p:spPr bwMode="auto">
          <a:xfrm>
            <a:off x="4140200" y="5157788"/>
            <a:ext cx="2000250" cy="769937"/>
          </a:xfrm>
          <a:prstGeom prst="rect">
            <a:avLst/>
          </a:prstGeom>
          <a:noFill/>
          <a:ln w="9525">
            <a:noFill/>
            <a:miter lim="800000"/>
            <a:headEnd/>
            <a:tailEnd/>
          </a:ln>
        </p:spPr>
        <p:txBody>
          <a:bodyPr>
            <a:spAutoFit/>
          </a:bodyPr>
          <a:lstStyle/>
          <a:p>
            <a:r>
              <a:rPr lang="en-GB" sz="4400" b="1" dirty="0">
                <a:solidFill>
                  <a:srgbClr val="6600FF"/>
                </a:solidFill>
                <a:latin typeface="Tw Cen MT" pitchFamily="34" charset="0"/>
              </a:rPr>
              <a:t>2.3 m</a:t>
            </a:r>
            <a:endParaRPr lang="ar-EG" sz="4400" dirty="0">
              <a:solidFill>
                <a:srgbClr val="6600FF"/>
              </a:solidFill>
              <a:latin typeface="Tw Cen MT" pitchFamily="34" charset="0"/>
            </a:endParaRPr>
          </a:p>
        </p:txBody>
      </p:sp>
      <p:pic>
        <p:nvPicPr>
          <p:cNvPr id="56325" name="Picture 5"/>
          <p:cNvPicPr>
            <a:picLocks noChangeAspect="1" noChangeArrowheads="1"/>
          </p:cNvPicPr>
          <p:nvPr/>
        </p:nvPicPr>
        <p:blipFill>
          <a:blip r:embed="rId5"/>
          <a:srcRect/>
          <a:stretch>
            <a:fillRect/>
          </a:stretch>
        </p:blipFill>
        <p:spPr bwMode="auto">
          <a:xfrm>
            <a:off x="395288" y="2708275"/>
            <a:ext cx="4638675" cy="2011363"/>
          </a:xfrm>
          <a:prstGeom prst="rect">
            <a:avLst/>
          </a:prstGeom>
          <a:noFill/>
          <a:ln w="9525">
            <a:noFill/>
            <a:miter lim="800000"/>
            <a:headEnd/>
            <a:tailEnd/>
          </a:ln>
        </p:spPr>
      </p:pic>
    </p:spTree>
  </p:cSld>
  <p:clrMapOvr>
    <a:masterClrMapping/>
  </p:clrMapOvr>
  <p:transition>
    <p:wedge/>
    <p:sndAc>
      <p:stSnd>
        <p:snd r:embed="rId2" name="3.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grpId="0" nodeType="afterEffect">
                                  <p:stCondLst>
                                    <p:cond delay="0"/>
                                  </p:stCondLst>
                                  <p:childTnLst>
                                    <p:set>
                                      <p:cBhvr>
                                        <p:cTn id="6" dur="1" fill="hold">
                                          <p:stCondLst>
                                            <p:cond delay="0"/>
                                          </p:stCondLst>
                                        </p:cTn>
                                        <p:tgtEl>
                                          <p:spTgt spid="62465"/>
                                        </p:tgtEl>
                                        <p:attrNameLst>
                                          <p:attrName>style.visibility</p:attrName>
                                        </p:attrNameLst>
                                      </p:cBhvr>
                                      <p:to>
                                        <p:strVal val="visible"/>
                                      </p:to>
                                    </p:set>
                                    <p:anim calcmode="lin" valueType="num">
                                      <p:cBhvr>
                                        <p:cTn id="7" dur="1000" fill="hold"/>
                                        <p:tgtEl>
                                          <p:spTgt spid="62465"/>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62465"/>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62465"/>
                                        </p:tgtEl>
                                        <p:attrNameLst>
                                          <p:attrName>ppt_y</p:attrName>
                                        </p:attrNameLst>
                                      </p:cBhvr>
                                      <p:tavLst>
                                        <p:tav tm="0">
                                          <p:val>
                                            <p:strVal val="#ppt_y"/>
                                          </p:val>
                                        </p:tav>
                                        <p:tav tm="100000">
                                          <p:val>
                                            <p:strVal val="#ppt_y"/>
                                          </p:val>
                                        </p:tav>
                                      </p:tavLst>
                                    </p:anim>
                                    <p:animEffect transition="in" filter="fade">
                                      <p:cBhvr>
                                        <p:cTn id="10" dur="1000"/>
                                        <p:tgtEl>
                                          <p:spTgt spid="62465"/>
                                        </p:tgtEl>
                                      </p:cBhvr>
                                    </p:animEffect>
                                  </p:childTnLst>
                                  <p:subTnLst>
                                    <p:audio>
                                      <p:cMediaNode>
                                        <p:cTn display="0" masterRel="sameClick">
                                          <p:stCondLst>
                                            <p:cond evt="begin" delay="0">
                                              <p:tn val="5"/>
                                            </p:cond>
                                          </p:stCondLst>
                                          <p:endCondLst>
                                            <p:cond evt="onStopAudio" delay="0">
                                              <p:tgtEl>
                                                <p:sldTgt/>
                                              </p:tgtEl>
                                            </p:cond>
                                          </p:endCondLst>
                                        </p:cTn>
                                        <p:tgtEl>
                                          <p:sndTgt r:embed="rId3" name="breeze.wav"/>
                                        </p:tgtEl>
                                      </p:cMediaNode>
                                    </p:audio>
                                  </p:subTnLst>
                                </p:cTn>
                              </p:par>
                              <p:par>
                                <p:cTn id="11" presetID="16" presetClass="entr" presetSubtype="26" fill="hold" nodeType="withEffect">
                                  <p:stCondLst>
                                    <p:cond delay="0"/>
                                  </p:stCondLst>
                                  <p:childTnLst>
                                    <p:set>
                                      <p:cBhvr>
                                        <p:cTn id="12" dur="1" fill="hold">
                                          <p:stCondLst>
                                            <p:cond delay="0"/>
                                          </p:stCondLst>
                                        </p:cTn>
                                        <p:tgtEl>
                                          <p:spTgt spid="56325"/>
                                        </p:tgtEl>
                                        <p:attrNameLst>
                                          <p:attrName>style.visibility</p:attrName>
                                        </p:attrNameLst>
                                      </p:cBhvr>
                                      <p:to>
                                        <p:strVal val="visible"/>
                                      </p:to>
                                    </p:set>
                                    <p:animEffect transition="in" filter="barn(inHorizontal)">
                                      <p:cBhvr>
                                        <p:cTn id="13" dur="500"/>
                                        <p:tgtEl>
                                          <p:spTgt spid="56325"/>
                                        </p:tgtEl>
                                      </p:cBhvr>
                                    </p:animEffect>
                                  </p:childTnLst>
                                </p:cTn>
                              </p:par>
                            </p:childTnLst>
                          </p:cTn>
                        </p:par>
                      </p:childTnLst>
                    </p:cTn>
                  </p:par>
                  <p:par>
                    <p:cTn id="14" fill="hold">
                      <p:stCondLst>
                        <p:cond delay="indefinite"/>
                      </p:stCondLst>
                      <p:childTnLst>
                        <p:par>
                          <p:cTn id="15" fill="hold">
                            <p:stCondLst>
                              <p:cond delay="0"/>
                            </p:stCondLst>
                            <p:childTnLst>
                              <p:par>
                                <p:cTn id="16" presetID="48" presetClass="entr" presetSubtype="0" accel="5000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1000" fill="hold"/>
                                        <p:tgtEl>
                                          <p:spTgt spid="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9" dur="1000" fill="hold"/>
                                        <p:tgtEl>
                                          <p:spTgt spid="4"/>
                                        </p:tgtEl>
                                        <p:attrNameLst>
                                          <p:attrName>ppt_x</p:attrName>
                                        </p:attrNameLst>
                                      </p:cBhvr>
                                      <p:tavLst>
                                        <p:tav tm="0">
                                          <p:val>
                                            <p:fltVal val="-1"/>
                                          </p:val>
                                        </p:tav>
                                        <p:tav tm="50000">
                                          <p:val>
                                            <p:fltVal val="0.95"/>
                                          </p:val>
                                        </p:tav>
                                        <p:tav tm="100000">
                                          <p:val>
                                            <p:strVal val="#ppt_x"/>
                                          </p:val>
                                        </p:tav>
                                      </p:tavLst>
                                    </p:anim>
                                    <p:anim calcmode="lin" valueType="num">
                                      <p:cBhvr>
                                        <p:cTn id="20" dur="1000" fill="hold"/>
                                        <p:tgtEl>
                                          <p:spTgt spid="4"/>
                                        </p:tgtEl>
                                        <p:attrNameLst>
                                          <p:attrName>ppt_y</p:attrName>
                                        </p:attrNameLst>
                                      </p:cBhvr>
                                      <p:tavLst>
                                        <p:tav tm="0">
                                          <p:val>
                                            <p:strVal val="#ppt_y"/>
                                          </p:val>
                                        </p:tav>
                                        <p:tav tm="100000">
                                          <p:val>
                                            <p:strVal val="#ppt_y"/>
                                          </p:val>
                                        </p:tav>
                                      </p:tavLst>
                                    </p:anim>
                                    <p:animEffect transition="in" filter="fade">
                                      <p:cBhvr>
                                        <p:cTn id="21" dur="1000"/>
                                        <p:tgtEl>
                                          <p:spTgt spid="4"/>
                                        </p:tgtEl>
                                      </p:cBhvr>
                                    </p:animEffect>
                                  </p:childTnLst>
                                  <p:subTnLst>
                                    <p:audio>
                                      <p:cMediaNode>
                                        <p:cTn display="0" masterRel="sameClick">
                                          <p:stCondLst>
                                            <p:cond evt="begin" delay="0">
                                              <p:tn val="16"/>
                                            </p:cond>
                                          </p:stCondLst>
                                          <p:endCondLst>
                                            <p:cond evt="onStopAudio" delay="0">
                                              <p:tgtEl>
                                                <p:sldTgt/>
                                              </p:tgtEl>
                                            </p:cond>
                                          </p:endCondLst>
                                        </p:cTn>
                                        <p:tgtEl>
                                          <p:sndTgt r:embed="rId4"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5"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4668838" y="2276475"/>
            <a:ext cx="4079875" cy="1262063"/>
          </a:xfrm>
          <a:prstGeom prst="rect">
            <a:avLst/>
          </a:prstGeom>
          <a:ln>
            <a:noFill/>
            <a:headEnd/>
            <a:tailEnd/>
          </a:ln>
          <a:effectLst/>
        </p:spPr>
        <p:style>
          <a:lnRef idx="1">
            <a:schemeClr val="accent5"/>
          </a:lnRef>
          <a:fillRef idx="2">
            <a:schemeClr val="accent5"/>
          </a:fillRef>
          <a:effectRef idx="1">
            <a:schemeClr val="accent5"/>
          </a:effectRef>
          <a:fontRef idx="minor">
            <a:schemeClr val="dk1"/>
          </a:fontRef>
        </p:style>
        <p:txBody>
          <a:bodyPr wrap="none" anchor="ctr">
            <a:spAutoFit/>
          </a:bodyPr>
          <a:lstStyle/>
          <a:p>
            <a:pPr>
              <a:tabLst>
                <a:tab pos="244475" algn="r"/>
                <a:tab pos="3330575" algn="r"/>
                <a:tab pos="3873500" algn="l"/>
              </a:tabLst>
              <a:defRPr/>
            </a:pPr>
            <a:r>
              <a:rPr lang="ar-EG" sz="3600" b="1" dirty="0">
                <a:solidFill>
                  <a:schemeClr val="tx1"/>
                </a:solidFill>
                <a:latin typeface="Arial" charset="0"/>
                <a:cs typeface="Times New Roman" pitchFamily="18" charset="0"/>
              </a:rPr>
              <a:t>دوال المقلوب</a:t>
            </a:r>
          </a:p>
          <a:p>
            <a:pPr>
              <a:tabLst>
                <a:tab pos="244475" algn="r"/>
                <a:tab pos="3330575" algn="r"/>
                <a:tab pos="3873500" algn="l"/>
              </a:tabLst>
              <a:defRPr/>
            </a:pPr>
            <a:r>
              <a:rPr lang="en-US" sz="4000" dirty="0">
                <a:solidFill>
                  <a:srgbClr val="000000"/>
                </a:solidFill>
                <a:cs typeface="Arial" charset="0"/>
              </a:rPr>
              <a:t>reciprocal functions</a:t>
            </a:r>
            <a:endParaRPr lang="ar-EG" sz="4000" dirty="0">
              <a:solidFill>
                <a:schemeClr val="tx1"/>
              </a:solidFill>
              <a:latin typeface="Arial" charset="0"/>
            </a:endParaRPr>
          </a:p>
        </p:txBody>
      </p:sp>
      <p:sp>
        <p:nvSpPr>
          <p:cNvPr id="4" name="Rectangle 3"/>
          <p:cNvSpPr>
            <a:spLocks noChangeArrowheads="1"/>
          </p:cNvSpPr>
          <p:nvPr/>
        </p:nvSpPr>
        <p:spPr bwMode="auto">
          <a:xfrm>
            <a:off x="1763713" y="2311400"/>
            <a:ext cx="2497137" cy="1262063"/>
          </a:xfrm>
          <a:prstGeom prst="rect">
            <a:avLst/>
          </a:prstGeom>
          <a:ln>
            <a:noFill/>
            <a:headEnd/>
            <a:tailEnd/>
          </a:ln>
          <a:effectLst/>
        </p:spPr>
        <p:style>
          <a:lnRef idx="1">
            <a:schemeClr val="accent5"/>
          </a:lnRef>
          <a:fillRef idx="2">
            <a:schemeClr val="accent5"/>
          </a:fillRef>
          <a:effectRef idx="1">
            <a:schemeClr val="accent5"/>
          </a:effectRef>
          <a:fontRef idx="minor">
            <a:schemeClr val="dk1"/>
          </a:fontRef>
        </p:style>
        <p:txBody>
          <a:bodyPr wrap="none" anchor="ctr">
            <a:spAutoFit/>
          </a:bodyPr>
          <a:lstStyle/>
          <a:p>
            <a:pPr>
              <a:tabLst>
                <a:tab pos="244475" algn="r"/>
                <a:tab pos="3330575" algn="r"/>
                <a:tab pos="3873500" algn="l"/>
              </a:tabLst>
              <a:defRPr/>
            </a:pPr>
            <a:r>
              <a:rPr lang="ar-EG" sz="3600" b="1" dirty="0">
                <a:solidFill>
                  <a:schemeClr val="tx1"/>
                </a:solidFill>
                <a:latin typeface="Arial" charset="0"/>
                <a:cs typeface="Times New Roman" pitchFamily="18" charset="0"/>
              </a:rPr>
              <a:t>معكوس الجيب</a:t>
            </a:r>
          </a:p>
          <a:p>
            <a:pPr>
              <a:tabLst>
                <a:tab pos="244475" algn="r"/>
                <a:tab pos="3330575" algn="r"/>
                <a:tab pos="3873500" algn="l"/>
              </a:tabLst>
              <a:defRPr/>
            </a:pPr>
            <a:r>
              <a:rPr lang="en-US" sz="4000" dirty="0">
                <a:solidFill>
                  <a:srgbClr val="000000"/>
                </a:solidFill>
                <a:cs typeface="Arial" charset="0"/>
              </a:rPr>
              <a:t>inverse sine</a:t>
            </a:r>
            <a:endParaRPr lang="ar-EG" sz="4000" dirty="0">
              <a:solidFill>
                <a:schemeClr val="tx1"/>
              </a:solidFill>
              <a:latin typeface="Arial" charset="0"/>
            </a:endParaRPr>
          </a:p>
        </p:txBody>
      </p:sp>
      <p:sp>
        <p:nvSpPr>
          <p:cNvPr id="6" name="Rectangle 3"/>
          <p:cNvSpPr>
            <a:spLocks noChangeArrowheads="1"/>
          </p:cNvSpPr>
          <p:nvPr/>
        </p:nvSpPr>
        <p:spPr bwMode="auto">
          <a:xfrm>
            <a:off x="5676900" y="3716338"/>
            <a:ext cx="3059113" cy="1262062"/>
          </a:xfrm>
          <a:prstGeom prst="rect">
            <a:avLst/>
          </a:prstGeom>
          <a:ln>
            <a:noFill/>
            <a:headEnd/>
            <a:tailEnd/>
          </a:ln>
          <a:effectLst/>
        </p:spPr>
        <p:style>
          <a:lnRef idx="1">
            <a:schemeClr val="accent5"/>
          </a:lnRef>
          <a:fillRef idx="2">
            <a:schemeClr val="accent5"/>
          </a:fillRef>
          <a:effectRef idx="1">
            <a:schemeClr val="accent5"/>
          </a:effectRef>
          <a:fontRef idx="minor">
            <a:schemeClr val="dk1"/>
          </a:fontRef>
        </p:style>
        <p:txBody>
          <a:bodyPr wrap="none" anchor="ctr">
            <a:spAutoFit/>
          </a:bodyPr>
          <a:lstStyle/>
          <a:p>
            <a:pPr>
              <a:tabLst>
                <a:tab pos="244475" algn="r"/>
                <a:tab pos="3330575" algn="r"/>
                <a:tab pos="3873500" algn="l"/>
              </a:tabLst>
              <a:defRPr/>
            </a:pPr>
            <a:r>
              <a:rPr lang="ar-EG" sz="3600" b="1" dirty="0">
                <a:solidFill>
                  <a:schemeClr val="tx1"/>
                </a:solidFill>
                <a:latin typeface="Arial" charset="0"/>
                <a:cs typeface="Times New Roman" pitchFamily="18" charset="0"/>
              </a:rPr>
              <a:t>معكوس جيب التمام</a:t>
            </a:r>
          </a:p>
          <a:p>
            <a:pPr>
              <a:tabLst>
                <a:tab pos="244475" algn="r"/>
                <a:tab pos="3330575" algn="r"/>
                <a:tab pos="3873500" algn="l"/>
              </a:tabLst>
              <a:defRPr/>
            </a:pPr>
            <a:r>
              <a:rPr lang="en-US" sz="4000" dirty="0">
                <a:solidFill>
                  <a:srgbClr val="000000"/>
                </a:solidFill>
                <a:cs typeface="Arial" charset="0"/>
              </a:rPr>
              <a:t>inverse cosine</a:t>
            </a:r>
            <a:endParaRPr lang="ar-EG" sz="4000" dirty="0">
              <a:solidFill>
                <a:schemeClr val="tx1"/>
              </a:solidFill>
              <a:latin typeface="Arial" charset="0"/>
            </a:endParaRPr>
          </a:p>
        </p:txBody>
      </p:sp>
      <p:grpSp>
        <p:nvGrpSpPr>
          <p:cNvPr id="19461" name="Group 15"/>
          <p:cNvGrpSpPr>
            <a:grpSpLocks/>
          </p:cNvGrpSpPr>
          <p:nvPr/>
        </p:nvGrpSpPr>
        <p:grpSpPr bwMode="auto">
          <a:xfrm>
            <a:off x="6072188" y="142875"/>
            <a:ext cx="2857500" cy="1857375"/>
            <a:chOff x="500035" y="1714488"/>
            <a:chExt cx="8239179" cy="4857784"/>
          </a:xfrm>
        </p:grpSpPr>
        <p:sp>
          <p:nvSpPr>
            <p:cNvPr id="9" name="Rounded Rectangle 16"/>
            <p:cNvSpPr/>
            <p:nvPr/>
          </p:nvSpPr>
          <p:spPr>
            <a:xfrm>
              <a:off x="641931" y="1855654"/>
              <a:ext cx="7932500" cy="4646036"/>
            </a:xfrm>
            <a:prstGeom prst="roundRect">
              <a:avLst/>
            </a:prstGeom>
            <a:gradFill>
              <a:gsLst>
                <a:gs pos="0">
                  <a:srgbClr val="CC0099"/>
                </a:gs>
                <a:gs pos="35000">
                  <a:schemeClr val="bg1"/>
                </a:gs>
                <a:gs pos="100000">
                  <a:srgbClr val="6600CC"/>
                </a:gs>
              </a:gsLst>
              <a:lin ang="16200000" scaled="1"/>
            </a:gradFill>
          </p:spPr>
          <p:style>
            <a:lnRef idx="1">
              <a:schemeClr val="dk1"/>
            </a:lnRef>
            <a:fillRef idx="2">
              <a:schemeClr val="dk1"/>
            </a:fillRef>
            <a:effectRef idx="1">
              <a:schemeClr val="dk1"/>
            </a:effectRef>
            <a:fontRef idx="minor">
              <a:schemeClr val="dk1"/>
            </a:fontRef>
          </p:style>
          <p:txBody>
            <a:bodyPr rtlCol="1" anchor="ctr"/>
            <a:lstStyle/>
            <a:p>
              <a:pPr algn="ctr" fontAlgn="auto">
                <a:spcBef>
                  <a:spcPts val="0"/>
                </a:spcBef>
                <a:spcAft>
                  <a:spcPts val="0"/>
                </a:spcAft>
                <a:defRPr/>
              </a:pPr>
              <a:endParaRPr lang="ar-EG" dirty="0"/>
            </a:p>
          </p:txBody>
        </p:sp>
        <p:grpSp>
          <p:nvGrpSpPr>
            <p:cNvPr id="19467" name="Group 21"/>
            <p:cNvGrpSpPr>
              <a:grpSpLocks/>
            </p:cNvGrpSpPr>
            <p:nvPr/>
          </p:nvGrpSpPr>
          <p:grpSpPr bwMode="auto">
            <a:xfrm>
              <a:off x="1214414" y="1714488"/>
              <a:ext cx="6972336" cy="381000"/>
              <a:chOff x="1285852" y="1714488"/>
              <a:chExt cx="6972336" cy="381000"/>
            </a:xfrm>
          </p:grpSpPr>
          <p:grpSp>
            <p:nvGrpSpPr>
              <p:cNvPr id="19481" name="Group 31"/>
              <p:cNvGrpSpPr>
                <a:grpSpLocks/>
              </p:cNvGrpSpPr>
              <p:nvPr/>
            </p:nvGrpSpPr>
            <p:grpSpPr bwMode="auto">
              <a:xfrm>
                <a:off x="4714876" y="1714488"/>
                <a:ext cx="3543312" cy="381000"/>
                <a:chOff x="4714876" y="1714488"/>
                <a:chExt cx="3543312" cy="381000"/>
              </a:xfrm>
            </p:grpSpPr>
            <p:pic>
              <p:nvPicPr>
                <p:cNvPr id="19485" name="Picture 35" descr="0cdd3a89348013f265f7c8a0e264725c.gif"/>
                <p:cNvPicPr>
                  <a:picLocks noChangeAspect="1"/>
                </p:cNvPicPr>
                <p:nvPr/>
              </p:nvPicPr>
              <p:blipFill>
                <a:blip r:embed="rId4"/>
                <a:srcRect/>
                <a:stretch>
                  <a:fillRect/>
                </a:stretch>
              </p:blipFill>
              <p:spPr bwMode="auto">
                <a:xfrm>
                  <a:off x="6429388" y="1714488"/>
                  <a:ext cx="1828800" cy="381000"/>
                </a:xfrm>
                <a:prstGeom prst="rect">
                  <a:avLst/>
                </a:prstGeom>
                <a:noFill/>
                <a:ln w="9525">
                  <a:noFill/>
                  <a:miter lim="800000"/>
                  <a:headEnd/>
                  <a:tailEnd/>
                </a:ln>
              </p:spPr>
            </p:pic>
            <p:pic>
              <p:nvPicPr>
                <p:cNvPr id="19486" name="Picture 36" descr="0cdd3a89348013f265f7c8a0e264725c.gif"/>
                <p:cNvPicPr>
                  <a:picLocks noChangeAspect="1"/>
                </p:cNvPicPr>
                <p:nvPr/>
              </p:nvPicPr>
              <p:blipFill>
                <a:blip r:embed="rId4"/>
                <a:srcRect/>
                <a:stretch>
                  <a:fillRect/>
                </a:stretch>
              </p:blipFill>
              <p:spPr bwMode="auto">
                <a:xfrm>
                  <a:off x="4714876" y="1714488"/>
                  <a:ext cx="1828800" cy="381000"/>
                </a:xfrm>
                <a:prstGeom prst="rect">
                  <a:avLst/>
                </a:prstGeom>
                <a:noFill/>
                <a:ln w="9525">
                  <a:noFill/>
                  <a:miter lim="800000"/>
                  <a:headEnd/>
                  <a:tailEnd/>
                </a:ln>
              </p:spPr>
            </p:pic>
          </p:grpSp>
          <p:grpSp>
            <p:nvGrpSpPr>
              <p:cNvPr id="19482" name="Group 32"/>
              <p:cNvGrpSpPr>
                <a:grpSpLocks/>
              </p:cNvGrpSpPr>
              <p:nvPr/>
            </p:nvGrpSpPr>
            <p:grpSpPr bwMode="auto">
              <a:xfrm>
                <a:off x="1285852" y="1714488"/>
                <a:ext cx="3543312" cy="381000"/>
                <a:chOff x="4714876" y="1714488"/>
                <a:chExt cx="3543312" cy="381000"/>
              </a:xfrm>
            </p:grpSpPr>
            <p:pic>
              <p:nvPicPr>
                <p:cNvPr id="19483" name="Picture 33" descr="0cdd3a89348013f265f7c8a0e264725c.gif"/>
                <p:cNvPicPr>
                  <a:picLocks noChangeAspect="1"/>
                </p:cNvPicPr>
                <p:nvPr/>
              </p:nvPicPr>
              <p:blipFill>
                <a:blip r:embed="rId4"/>
                <a:srcRect/>
                <a:stretch>
                  <a:fillRect/>
                </a:stretch>
              </p:blipFill>
              <p:spPr bwMode="auto">
                <a:xfrm>
                  <a:off x="6429388" y="1714488"/>
                  <a:ext cx="1828800" cy="381000"/>
                </a:xfrm>
                <a:prstGeom prst="rect">
                  <a:avLst/>
                </a:prstGeom>
                <a:noFill/>
                <a:ln w="9525">
                  <a:noFill/>
                  <a:miter lim="800000"/>
                  <a:headEnd/>
                  <a:tailEnd/>
                </a:ln>
              </p:spPr>
            </p:pic>
            <p:pic>
              <p:nvPicPr>
                <p:cNvPr id="19484" name="Picture 34" descr="0cdd3a89348013f265f7c8a0e264725c.gif"/>
                <p:cNvPicPr>
                  <a:picLocks noChangeAspect="1"/>
                </p:cNvPicPr>
                <p:nvPr/>
              </p:nvPicPr>
              <p:blipFill>
                <a:blip r:embed="rId4"/>
                <a:srcRect/>
                <a:stretch>
                  <a:fillRect/>
                </a:stretch>
              </p:blipFill>
              <p:spPr bwMode="auto">
                <a:xfrm>
                  <a:off x="4714876" y="1714488"/>
                  <a:ext cx="1828800" cy="381000"/>
                </a:xfrm>
                <a:prstGeom prst="rect">
                  <a:avLst/>
                </a:prstGeom>
                <a:noFill/>
                <a:ln w="9525">
                  <a:noFill/>
                  <a:miter lim="800000"/>
                  <a:headEnd/>
                  <a:tailEnd/>
                </a:ln>
              </p:spPr>
            </p:pic>
          </p:grpSp>
        </p:grpSp>
        <p:grpSp>
          <p:nvGrpSpPr>
            <p:cNvPr id="19468" name="Group 22"/>
            <p:cNvGrpSpPr>
              <a:grpSpLocks/>
            </p:cNvGrpSpPr>
            <p:nvPr/>
          </p:nvGrpSpPr>
          <p:grpSpPr bwMode="auto">
            <a:xfrm rot="10800000">
              <a:off x="1142977" y="6191272"/>
              <a:ext cx="6972336" cy="381000"/>
              <a:chOff x="1285852" y="1714488"/>
              <a:chExt cx="6972336" cy="381000"/>
            </a:xfrm>
          </p:grpSpPr>
          <p:grpSp>
            <p:nvGrpSpPr>
              <p:cNvPr id="19475" name="Group 17"/>
              <p:cNvGrpSpPr>
                <a:grpSpLocks/>
              </p:cNvGrpSpPr>
              <p:nvPr/>
            </p:nvGrpSpPr>
            <p:grpSpPr bwMode="auto">
              <a:xfrm>
                <a:off x="4714876" y="1714488"/>
                <a:ext cx="3543312" cy="381000"/>
                <a:chOff x="4714876" y="1714488"/>
                <a:chExt cx="3543312" cy="381000"/>
              </a:xfrm>
            </p:grpSpPr>
            <p:pic>
              <p:nvPicPr>
                <p:cNvPr id="19479" name="Picture 29" descr="0cdd3a89348013f265f7c8a0e264725c.gif"/>
                <p:cNvPicPr>
                  <a:picLocks noChangeAspect="1"/>
                </p:cNvPicPr>
                <p:nvPr/>
              </p:nvPicPr>
              <p:blipFill>
                <a:blip r:embed="rId4"/>
                <a:srcRect/>
                <a:stretch>
                  <a:fillRect/>
                </a:stretch>
              </p:blipFill>
              <p:spPr bwMode="auto">
                <a:xfrm>
                  <a:off x="6429388" y="1714488"/>
                  <a:ext cx="1828800" cy="381000"/>
                </a:xfrm>
                <a:prstGeom prst="rect">
                  <a:avLst/>
                </a:prstGeom>
                <a:noFill/>
                <a:ln w="9525">
                  <a:noFill/>
                  <a:miter lim="800000"/>
                  <a:headEnd/>
                  <a:tailEnd/>
                </a:ln>
              </p:spPr>
            </p:pic>
            <p:pic>
              <p:nvPicPr>
                <p:cNvPr id="19480" name="Picture 30" descr="0cdd3a89348013f265f7c8a0e264725c.gif"/>
                <p:cNvPicPr>
                  <a:picLocks noChangeAspect="1"/>
                </p:cNvPicPr>
                <p:nvPr/>
              </p:nvPicPr>
              <p:blipFill>
                <a:blip r:embed="rId4"/>
                <a:srcRect/>
                <a:stretch>
                  <a:fillRect/>
                </a:stretch>
              </p:blipFill>
              <p:spPr bwMode="auto">
                <a:xfrm>
                  <a:off x="4714876" y="1714488"/>
                  <a:ext cx="1828800" cy="381000"/>
                </a:xfrm>
                <a:prstGeom prst="rect">
                  <a:avLst/>
                </a:prstGeom>
                <a:noFill/>
                <a:ln w="9525">
                  <a:noFill/>
                  <a:miter lim="800000"/>
                  <a:headEnd/>
                  <a:tailEnd/>
                </a:ln>
              </p:spPr>
            </p:pic>
          </p:grpSp>
          <p:grpSp>
            <p:nvGrpSpPr>
              <p:cNvPr id="19476" name="Group 18"/>
              <p:cNvGrpSpPr>
                <a:grpSpLocks/>
              </p:cNvGrpSpPr>
              <p:nvPr/>
            </p:nvGrpSpPr>
            <p:grpSpPr bwMode="auto">
              <a:xfrm>
                <a:off x="1285852" y="1714488"/>
                <a:ext cx="3543312" cy="381000"/>
                <a:chOff x="4714876" y="1714488"/>
                <a:chExt cx="3543312" cy="381000"/>
              </a:xfrm>
            </p:grpSpPr>
            <p:pic>
              <p:nvPicPr>
                <p:cNvPr id="19477" name="Picture 27" descr="0cdd3a89348013f265f7c8a0e264725c.gif"/>
                <p:cNvPicPr>
                  <a:picLocks noChangeAspect="1"/>
                </p:cNvPicPr>
                <p:nvPr/>
              </p:nvPicPr>
              <p:blipFill>
                <a:blip r:embed="rId4"/>
                <a:srcRect/>
                <a:stretch>
                  <a:fillRect/>
                </a:stretch>
              </p:blipFill>
              <p:spPr bwMode="auto">
                <a:xfrm>
                  <a:off x="6429388" y="1714488"/>
                  <a:ext cx="1828800" cy="381000"/>
                </a:xfrm>
                <a:prstGeom prst="rect">
                  <a:avLst/>
                </a:prstGeom>
                <a:noFill/>
                <a:ln w="9525">
                  <a:noFill/>
                  <a:miter lim="800000"/>
                  <a:headEnd/>
                  <a:tailEnd/>
                </a:ln>
              </p:spPr>
            </p:pic>
            <p:pic>
              <p:nvPicPr>
                <p:cNvPr id="19478" name="Picture 28" descr="0cdd3a89348013f265f7c8a0e264725c.gif"/>
                <p:cNvPicPr>
                  <a:picLocks noChangeAspect="1"/>
                </p:cNvPicPr>
                <p:nvPr/>
              </p:nvPicPr>
              <p:blipFill>
                <a:blip r:embed="rId4"/>
                <a:srcRect/>
                <a:stretch>
                  <a:fillRect/>
                </a:stretch>
              </p:blipFill>
              <p:spPr bwMode="auto">
                <a:xfrm>
                  <a:off x="4714876" y="1714488"/>
                  <a:ext cx="1828800" cy="381000"/>
                </a:xfrm>
                <a:prstGeom prst="rect">
                  <a:avLst/>
                </a:prstGeom>
                <a:noFill/>
                <a:ln w="9525">
                  <a:noFill/>
                  <a:miter lim="800000"/>
                  <a:headEnd/>
                  <a:tailEnd/>
                </a:ln>
              </p:spPr>
            </p:pic>
          </p:grpSp>
        </p:grpSp>
        <p:grpSp>
          <p:nvGrpSpPr>
            <p:cNvPr id="19469" name="Group 17"/>
            <p:cNvGrpSpPr>
              <a:grpSpLocks/>
            </p:cNvGrpSpPr>
            <p:nvPr/>
          </p:nvGrpSpPr>
          <p:grpSpPr bwMode="auto">
            <a:xfrm rot="5400000">
              <a:off x="6777058" y="4081462"/>
              <a:ext cx="3543312" cy="381000"/>
              <a:chOff x="4714876" y="1714488"/>
              <a:chExt cx="3543312" cy="381000"/>
            </a:xfrm>
          </p:grpSpPr>
          <p:pic>
            <p:nvPicPr>
              <p:cNvPr id="19473" name="Picture 23" descr="0cdd3a89348013f265f7c8a0e264725c.gif"/>
              <p:cNvPicPr>
                <a:picLocks noChangeAspect="1"/>
              </p:cNvPicPr>
              <p:nvPr/>
            </p:nvPicPr>
            <p:blipFill>
              <a:blip r:embed="rId5"/>
              <a:srcRect/>
              <a:stretch>
                <a:fillRect/>
              </a:stretch>
            </p:blipFill>
            <p:spPr bwMode="auto">
              <a:xfrm>
                <a:off x="6429388" y="1714488"/>
                <a:ext cx="1828800" cy="381000"/>
              </a:xfrm>
              <a:prstGeom prst="rect">
                <a:avLst/>
              </a:prstGeom>
              <a:noFill/>
              <a:ln w="9525">
                <a:noFill/>
                <a:miter lim="800000"/>
                <a:headEnd/>
                <a:tailEnd/>
              </a:ln>
            </p:spPr>
          </p:pic>
          <p:pic>
            <p:nvPicPr>
              <p:cNvPr id="19474" name="Picture 24" descr="0cdd3a89348013f265f7c8a0e264725c.gif"/>
              <p:cNvPicPr>
                <a:picLocks noChangeAspect="1"/>
              </p:cNvPicPr>
              <p:nvPr/>
            </p:nvPicPr>
            <p:blipFill>
              <a:blip r:embed="rId5"/>
              <a:srcRect/>
              <a:stretch>
                <a:fillRect/>
              </a:stretch>
            </p:blipFill>
            <p:spPr bwMode="auto">
              <a:xfrm>
                <a:off x="4714876" y="1714488"/>
                <a:ext cx="1828800" cy="381000"/>
              </a:xfrm>
              <a:prstGeom prst="rect">
                <a:avLst/>
              </a:prstGeom>
              <a:noFill/>
              <a:ln w="9525">
                <a:noFill/>
                <a:miter lim="800000"/>
                <a:headEnd/>
                <a:tailEnd/>
              </a:ln>
            </p:spPr>
          </p:pic>
        </p:grpSp>
        <p:grpSp>
          <p:nvGrpSpPr>
            <p:cNvPr id="19470" name="Group 17"/>
            <p:cNvGrpSpPr>
              <a:grpSpLocks/>
            </p:cNvGrpSpPr>
            <p:nvPr/>
          </p:nvGrpSpPr>
          <p:grpSpPr bwMode="auto">
            <a:xfrm rot="-5400000">
              <a:off x="-1081121" y="4110050"/>
              <a:ext cx="3543312" cy="381000"/>
              <a:chOff x="4714876" y="1714488"/>
              <a:chExt cx="3543312" cy="381000"/>
            </a:xfrm>
          </p:grpSpPr>
          <p:pic>
            <p:nvPicPr>
              <p:cNvPr id="19471" name="Picture 21" descr="0cdd3a89348013f265f7c8a0e264725c.gif"/>
              <p:cNvPicPr>
                <a:picLocks noChangeAspect="1"/>
              </p:cNvPicPr>
              <p:nvPr/>
            </p:nvPicPr>
            <p:blipFill>
              <a:blip r:embed="rId5"/>
              <a:srcRect/>
              <a:stretch>
                <a:fillRect/>
              </a:stretch>
            </p:blipFill>
            <p:spPr bwMode="auto">
              <a:xfrm>
                <a:off x="6429388" y="1714488"/>
                <a:ext cx="1828800" cy="381000"/>
              </a:xfrm>
              <a:prstGeom prst="rect">
                <a:avLst/>
              </a:prstGeom>
              <a:noFill/>
              <a:ln w="9525">
                <a:noFill/>
                <a:miter lim="800000"/>
                <a:headEnd/>
                <a:tailEnd/>
              </a:ln>
            </p:spPr>
          </p:pic>
          <p:pic>
            <p:nvPicPr>
              <p:cNvPr id="19472" name="Picture 22" descr="0cdd3a89348013f265f7c8a0e264725c.gif"/>
              <p:cNvPicPr>
                <a:picLocks noChangeAspect="1"/>
              </p:cNvPicPr>
              <p:nvPr/>
            </p:nvPicPr>
            <p:blipFill>
              <a:blip r:embed="rId5"/>
              <a:srcRect/>
              <a:stretch>
                <a:fillRect/>
              </a:stretch>
            </p:blipFill>
            <p:spPr bwMode="auto">
              <a:xfrm>
                <a:off x="4714876" y="1714488"/>
                <a:ext cx="1828800" cy="381000"/>
              </a:xfrm>
              <a:prstGeom prst="rect">
                <a:avLst/>
              </a:prstGeom>
              <a:noFill/>
              <a:ln w="9525">
                <a:noFill/>
                <a:miter lim="800000"/>
                <a:headEnd/>
                <a:tailEnd/>
              </a:ln>
            </p:spPr>
          </p:pic>
        </p:grpSp>
      </p:grpSp>
      <p:sp>
        <p:nvSpPr>
          <p:cNvPr id="30" name="Rectangle 1"/>
          <p:cNvSpPr>
            <a:spLocks noChangeArrowheads="1"/>
          </p:cNvSpPr>
          <p:nvPr/>
        </p:nvSpPr>
        <p:spPr bwMode="auto">
          <a:xfrm>
            <a:off x="6573960" y="714356"/>
            <a:ext cx="1927130" cy="830997"/>
          </a:xfrm>
          <a:prstGeom prst="rect">
            <a:avLst/>
          </a:prstGeom>
          <a:noFill/>
          <a:ln w="9525">
            <a:noFill/>
            <a:miter lim="800000"/>
            <a:headEnd/>
            <a:tailEnd/>
          </a:ln>
          <a:effectLst/>
        </p:spPr>
        <p:txBody>
          <a:bodyPr wrap="none" anchor="ctr">
            <a:spAutoFit/>
          </a:bodyPr>
          <a:lstStyle/>
          <a:p>
            <a:pPr>
              <a:tabLst>
                <a:tab pos="244475" algn="r"/>
                <a:tab pos="3330575" algn="r"/>
                <a:tab pos="3873500" algn="l"/>
              </a:tabLst>
              <a:defRPr/>
            </a:pPr>
            <a:r>
              <a:rPr lang="ar-EG" sz="4800" b="1"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ea typeface="Times New Roman" pitchFamily="18" charset="0"/>
              </a:rPr>
              <a:t>المفردات</a:t>
            </a:r>
            <a:endParaRPr lang="ar-EG" sz="5400" b="1"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endParaRPr>
          </a:p>
        </p:txBody>
      </p:sp>
      <p:sp>
        <p:nvSpPr>
          <p:cNvPr id="31" name="Rectangle 3"/>
          <p:cNvSpPr>
            <a:spLocks noChangeArrowheads="1"/>
          </p:cNvSpPr>
          <p:nvPr/>
        </p:nvSpPr>
        <p:spPr bwMode="auto">
          <a:xfrm>
            <a:off x="1908175" y="3789363"/>
            <a:ext cx="3275013" cy="1262062"/>
          </a:xfrm>
          <a:prstGeom prst="rect">
            <a:avLst/>
          </a:prstGeom>
          <a:ln>
            <a:noFill/>
            <a:headEnd/>
            <a:tailEnd/>
          </a:ln>
          <a:effectLst/>
        </p:spPr>
        <p:style>
          <a:lnRef idx="1">
            <a:schemeClr val="accent5"/>
          </a:lnRef>
          <a:fillRef idx="2">
            <a:schemeClr val="accent5"/>
          </a:fillRef>
          <a:effectRef idx="1">
            <a:schemeClr val="accent5"/>
          </a:effectRef>
          <a:fontRef idx="minor">
            <a:schemeClr val="dk1"/>
          </a:fontRef>
        </p:style>
        <p:txBody>
          <a:bodyPr wrap="none" anchor="ctr">
            <a:spAutoFit/>
          </a:bodyPr>
          <a:lstStyle/>
          <a:p>
            <a:pPr>
              <a:tabLst>
                <a:tab pos="244475" algn="r"/>
                <a:tab pos="3330575" algn="r"/>
                <a:tab pos="3873500" algn="l"/>
              </a:tabLst>
              <a:defRPr/>
            </a:pPr>
            <a:r>
              <a:rPr lang="ar-EG" sz="3600" b="1" dirty="0">
                <a:solidFill>
                  <a:schemeClr val="tx1"/>
                </a:solidFill>
                <a:latin typeface="Arial" charset="0"/>
                <a:cs typeface="Times New Roman" pitchFamily="18" charset="0"/>
              </a:rPr>
              <a:t>معكوس الظل</a:t>
            </a:r>
          </a:p>
          <a:p>
            <a:pPr>
              <a:tabLst>
                <a:tab pos="244475" algn="r"/>
                <a:tab pos="3330575" algn="r"/>
                <a:tab pos="3873500" algn="l"/>
              </a:tabLst>
              <a:defRPr/>
            </a:pPr>
            <a:r>
              <a:rPr lang="en-US" sz="4000" dirty="0">
                <a:solidFill>
                  <a:srgbClr val="000000"/>
                </a:solidFill>
                <a:cs typeface="Arial" charset="0"/>
              </a:rPr>
              <a:t>inverse tangent</a:t>
            </a:r>
            <a:endParaRPr lang="ar-EG" sz="4000" dirty="0">
              <a:solidFill>
                <a:schemeClr val="tx1"/>
              </a:solidFill>
              <a:latin typeface="Arial" charset="0"/>
            </a:endParaRPr>
          </a:p>
        </p:txBody>
      </p:sp>
      <p:sp>
        <p:nvSpPr>
          <p:cNvPr id="32" name="Rectangle 3"/>
          <p:cNvSpPr>
            <a:spLocks noChangeArrowheads="1"/>
          </p:cNvSpPr>
          <p:nvPr/>
        </p:nvSpPr>
        <p:spPr bwMode="auto">
          <a:xfrm>
            <a:off x="4822825" y="5229225"/>
            <a:ext cx="3925888" cy="1262063"/>
          </a:xfrm>
          <a:prstGeom prst="rect">
            <a:avLst/>
          </a:prstGeom>
          <a:ln>
            <a:noFill/>
            <a:headEnd/>
            <a:tailEnd/>
          </a:ln>
          <a:effectLst/>
        </p:spPr>
        <p:style>
          <a:lnRef idx="1">
            <a:schemeClr val="accent5"/>
          </a:lnRef>
          <a:fillRef idx="2">
            <a:schemeClr val="accent5"/>
          </a:fillRef>
          <a:effectRef idx="1">
            <a:schemeClr val="accent5"/>
          </a:effectRef>
          <a:fontRef idx="minor">
            <a:schemeClr val="dk1"/>
          </a:fontRef>
        </p:style>
        <p:txBody>
          <a:bodyPr wrap="none" anchor="ctr">
            <a:spAutoFit/>
          </a:bodyPr>
          <a:lstStyle/>
          <a:p>
            <a:pPr>
              <a:tabLst>
                <a:tab pos="244475" algn="r"/>
                <a:tab pos="3330575" algn="r"/>
                <a:tab pos="3873500" algn="l"/>
              </a:tabLst>
              <a:defRPr/>
            </a:pPr>
            <a:r>
              <a:rPr lang="ar-EG" sz="3600" b="1" dirty="0">
                <a:solidFill>
                  <a:schemeClr val="tx1"/>
                </a:solidFill>
                <a:latin typeface="Arial" charset="0"/>
                <a:cs typeface="Times New Roman" pitchFamily="18" charset="0"/>
              </a:rPr>
              <a:t>زاوية الارتفاع</a:t>
            </a:r>
          </a:p>
          <a:p>
            <a:pPr>
              <a:tabLst>
                <a:tab pos="244475" algn="r"/>
                <a:tab pos="3330575" algn="r"/>
                <a:tab pos="3873500" algn="l"/>
              </a:tabLst>
              <a:defRPr/>
            </a:pPr>
            <a:r>
              <a:rPr lang="en-US" sz="4000" dirty="0">
                <a:solidFill>
                  <a:srgbClr val="000000"/>
                </a:solidFill>
                <a:cs typeface="Arial" charset="0"/>
              </a:rPr>
              <a:t>angle of elevation</a:t>
            </a:r>
            <a:endParaRPr lang="ar-EG" sz="4000" dirty="0">
              <a:solidFill>
                <a:schemeClr val="tx1"/>
              </a:solidFill>
              <a:latin typeface="Arial" charset="0"/>
            </a:endParaRPr>
          </a:p>
        </p:txBody>
      </p:sp>
      <p:sp>
        <p:nvSpPr>
          <p:cNvPr id="33" name="Rectangle 3"/>
          <p:cNvSpPr>
            <a:spLocks noChangeArrowheads="1"/>
          </p:cNvSpPr>
          <p:nvPr/>
        </p:nvSpPr>
        <p:spPr bwMode="auto">
          <a:xfrm>
            <a:off x="395288" y="5229225"/>
            <a:ext cx="4259262" cy="1262063"/>
          </a:xfrm>
          <a:prstGeom prst="rect">
            <a:avLst/>
          </a:prstGeom>
          <a:ln>
            <a:noFill/>
            <a:headEnd/>
            <a:tailEnd/>
          </a:ln>
          <a:effectLst/>
        </p:spPr>
        <p:style>
          <a:lnRef idx="1">
            <a:schemeClr val="accent5"/>
          </a:lnRef>
          <a:fillRef idx="2">
            <a:schemeClr val="accent5"/>
          </a:fillRef>
          <a:effectRef idx="1">
            <a:schemeClr val="accent5"/>
          </a:effectRef>
          <a:fontRef idx="minor">
            <a:schemeClr val="dk1"/>
          </a:fontRef>
        </p:style>
        <p:txBody>
          <a:bodyPr wrap="none" anchor="ctr">
            <a:spAutoFit/>
          </a:bodyPr>
          <a:lstStyle/>
          <a:p>
            <a:pPr>
              <a:tabLst>
                <a:tab pos="244475" algn="r"/>
                <a:tab pos="3330575" algn="r"/>
                <a:tab pos="3873500" algn="l"/>
              </a:tabLst>
              <a:defRPr/>
            </a:pPr>
            <a:r>
              <a:rPr lang="ar-EG" sz="3600" b="1" dirty="0">
                <a:solidFill>
                  <a:schemeClr val="tx1"/>
                </a:solidFill>
                <a:latin typeface="Arial" charset="0"/>
                <a:cs typeface="Times New Roman" pitchFamily="18" charset="0"/>
              </a:rPr>
              <a:t>زاوية </a:t>
            </a:r>
            <a:r>
              <a:rPr lang="ar-EG" sz="3600" b="1" dirty="0" smtClean="0">
                <a:solidFill>
                  <a:schemeClr val="tx1"/>
                </a:solidFill>
                <a:latin typeface="Arial" charset="0"/>
                <a:cs typeface="Times New Roman" pitchFamily="18" charset="0"/>
              </a:rPr>
              <a:t>الانخفاض</a:t>
            </a:r>
            <a:endParaRPr lang="ar-EG" sz="3600" b="1" dirty="0">
              <a:solidFill>
                <a:schemeClr val="tx1"/>
              </a:solidFill>
              <a:latin typeface="Arial" charset="0"/>
              <a:cs typeface="Times New Roman" pitchFamily="18" charset="0"/>
            </a:endParaRPr>
          </a:p>
          <a:p>
            <a:pPr>
              <a:tabLst>
                <a:tab pos="244475" algn="r"/>
                <a:tab pos="3330575" algn="r"/>
                <a:tab pos="3873500" algn="l"/>
              </a:tabLst>
              <a:defRPr/>
            </a:pPr>
            <a:r>
              <a:rPr lang="en-US" sz="4000" dirty="0">
                <a:solidFill>
                  <a:srgbClr val="000000"/>
                </a:solidFill>
                <a:cs typeface="Arial" charset="0"/>
              </a:rPr>
              <a:t>angle of depression</a:t>
            </a:r>
            <a:endParaRPr lang="ar-EG" sz="4000" dirty="0">
              <a:solidFill>
                <a:schemeClr val="tx1"/>
              </a:solidFill>
              <a:latin typeface="Arial" charset="0"/>
            </a:endParaRPr>
          </a:p>
        </p:txBody>
      </p:sp>
    </p:spTree>
  </p:cSld>
  <p:clrMapOvr>
    <a:masterClrMapping/>
  </p:clrMapOvr>
  <p:transition>
    <p:wedge/>
    <p:sndAc>
      <p:stSnd>
        <p:snd r:embed="rId2" name="3.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3"/>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3"/>
                                        </p:tgtEl>
                                        <p:attrNameLst>
                                          <p:attrName>ppt_y</p:attrName>
                                        </p:attrNameLst>
                                      </p:cBhvr>
                                      <p:tavLst>
                                        <p:tav tm="0">
                                          <p:val>
                                            <p:strVal val="#ppt_y"/>
                                          </p:val>
                                        </p:tav>
                                        <p:tav tm="100000">
                                          <p:val>
                                            <p:strVal val="#ppt_y"/>
                                          </p:val>
                                        </p:tav>
                                      </p:tavLst>
                                    </p:anim>
                                    <p:animEffect transition="in" filter="fade">
                                      <p:cBhvr>
                                        <p:cTn id="10" dur="10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push.wav"/>
                                        </p:tgtEl>
                                      </p:cMediaNode>
                                    </p:audio>
                                  </p:subTnLst>
                                </p:cTn>
                              </p:par>
                            </p:childTnLst>
                          </p:cTn>
                        </p:par>
                      </p:childTnLst>
                    </p:cTn>
                  </p:par>
                  <p:par>
                    <p:cTn id="11" fill="hold">
                      <p:stCondLst>
                        <p:cond delay="indefinite"/>
                      </p:stCondLst>
                      <p:childTnLst>
                        <p:par>
                          <p:cTn id="12" fill="hold">
                            <p:stCondLst>
                              <p:cond delay="0"/>
                            </p:stCondLst>
                            <p:childTnLst>
                              <p:par>
                                <p:cTn id="13" presetID="48" presetClass="entr" presetSubtype="0" accel="5000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6" dur="1000" fill="hold"/>
                                        <p:tgtEl>
                                          <p:spTgt spid="4"/>
                                        </p:tgtEl>
                                        <p:attrNameLst>
                                          <p:attrName>ppt_x</p:attrName>
                                        </p:attrNameLst>
                                      </p:cBhvr>
                                      <p:tavLst>
                                        <p:tav tm="0">
                                          <p:val>
                                            <p:fltVal val="-1"/>
                                          </p:val>
                                        </p:tav>
                                        <p:tav tm="50000">
                                          <p:val>
                                            <p:fltVal val="0.95"/>
                                          </p:val>
                                        </p:tav>
                                        <p:tav tm="100000">
                                          <p:val>
                                            <p:strVal val="#ppt_x"/>
                                          </p:val>
                                        </p:tav>
                                      </p:tavLst>
                                    </p:anim>
                                    <p:anim calcmode="lin" valueType="num">
                                      <p:cBhvr>
                                        <p:cTn id="17" dur="1000" fill="hold"/>
                                        <p:tgtEl>
                                          <p:spTgt spid="4"/>
                                        </p:tgtEl>
                                        <p:attrNameLst>
                                          <p:attrName>ppt_y</p:attrName>
                                        </p:attrNameLst>
                                      </p:cBhvr>
                                      <p:tavLst>
                                        <p:tav tm="0">
                                          <p:val>
                                            <p:strVal val="#ppt_y"/>
                                          </p:val>
                                        </p:tav>
                                        <p:tav tm="100000">
                                          <p:val>
                                            <p:strVal val="#ppt_y"/>
                                          </p:val>
                                        </p:tav>
                                      </p:tavLst>
                                    </p:anim>
                                    <p:animEffect transition="in" filter="fade">
                                      <p:cBhvr>
                                        <p:cTn id="18" dur="1000"/>
                                        <p:tgtEl>
                                          <p:spTgt spid="4"/>
                                        </p:tgtEl>
                                      </p:cBhvr>
                                    </p:animEffect>
                                  </p:childTnLst>
                                  <p:subTnLst>
                                    <p:audio>
                                      <p:cMediaNode>
                                        <p:cTn display="0" masterRel="sameClick">
                                          <p:stCondLst>
                                            <p:cond evt="begin" delay="0">
                                              <p:tn val="13"/>
                                            </p:cond>
                                          </p:stCondLst>
                                          <p:endCondLst>
                                            <p:cond evt="onStopAudio" delay="0">
                                              <p:tgtEl>
                                                <p:sldTgt/>
                                              </p:tgtEl>
                                            </p:cond>
                                          </p:endCondLst>
                                        </p:cTn>
                                        <p:tgtEl>
                                          <p:sndTgt r:embed="rId3" name="push.wav"/>
                                        </p:tgtEl>
                                      </p:cMediaNode>
                                    </p:audio>
                                  </p:subTnLst>
                                </p:cTn>
                              </p:par>
                            </p:childTnLst>
                          </p:cTn>
                        </p:par>
                      </p:childTnLst>
                    </p:cTn>
                  </p:par>
                  <p:par>
                    <p:cTn id="19" fill="hold">
                      <p:stCondLst>
                        <p:cond delay="indefinite"/>
                      </p:stCondLst>
                      <p:childTnLst>
                        <p:par>
                          <p:cTn id="20" fill="hold">
                            <p:stCondLst>
                              <p:cond delay="0"/>
                            </p:stCondLst>
                            <p:childTnLst>
                              <p:par>
                                <p:cTn id="21" presetID="48" presetClass="entr" presetSubtype="0" accel="5000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4" dur="1000" fill="hold"/>
                                        <p:tgtEl>
                                          <p:spTgt spid="6"/>
                                        </p:tgtEl>
                                        <p:attrNameLst>
                                          <p:attrName>ppt_x</p:attrName>
                                        </p:attrNameLst>
                                      </p:cBhvr>
                                      <p:tavLst>
                                        <p:tav tm="0">
                                          <p:val>
                                            <p:fltVal val="-1"/>
                                          </p:val>
                                        </p:tav>
                                        <p:tav tm="50000">
                                          <p:val>
                                            <p:fltVal val="0.95"/>
                                          </p:val>
                                        </p:tav>
                                        <p:tav tm="100000">
                                          <p:val>
                                            <p:strVal val="#ppt_x"/>
                                          </p:val>
                                        </p:tav>
                                      </p:tavLst>
                                    </p:anim>
                                    <p:anim calcmode="lin" valueType="num">
                                      <p:cBhvr>
                                        <p:cTn id="25" dur="1000" fill="hold"/>
                                        <p:tgtEl>
                                          <p:spTgt spid="6"/>
                                        </p:tgtEl>
                                        <p:attrNameLst>
                                          <p:attrName>ppt_y</p:attrName>
                                        </p:attrNameLst>
                                      </p:cBhvr>
                                      <p:tavLst>
                                        <p:tav tm="0">
                                          <p:val>
                                            <p:strVal val="#ppt_y"/>
                                          </p:val>
                                        </p:tav>
                                        <p:tav tm="100000">
                                          <p:val>
                                            <p:strVal val="#ppt_y"/>
                                          </p:val>
                                        </p:tav>
                                      </p:tavLst>
                                    </p:anim>
                                    <p:animEffect transition="in" filter="fade">
                                      <p:cBhvr>
                                        <p:cTn id="26" dur="1000"/>
                                        <p:tgtEl>
                                          <p:spTgt spid="6"/>
                                        </p:tgtEl>
                                      </p:cBhvr>
                                    </p:animEffect>
                                  </p:childTnLst>
                                  <p:subTnLst>
                                    <p:audio>
                                      <p:cMediaNode>
                                        <p:cTn display="0" masterRel="sameClick">
                                          <p:stCondLst>
                                            <p:cond evt="begin" delay="0">
                                              <p:tn val="21"/>
                                            </p:cond>
                                          </p:stCondLst>
                                          <p:endCondLst>
                                            <p:cond evt="onStopAudio" delay="0">
                                              <p:tgtEl>
                                                <p:sldTgt/>
                                              </p:tgtEl>
                                            </p:cond>
                                          </p:endCondLst>
                                        </p:cTn>
                                        <p:tgtEl>
                                          <p:sndTgt r:embed="rId3" name="push.wav"/>
                                        </p:tgtEl>
                                      </p:cMediaNode>
                                    </p:audio>
                                  </p:subTnLst>
                                </p:cTn>
                              </p:par>
                            </p:childTnLst>
                          </p:cTn>
                        </p:par>
                      </p:childTnLst>
                    </p:cTn>
                  </p:par>
                  <p:par>
                    <p:cTn id="27" fill="hold">
                      <p:stCondLst>
                        <p:cond delay="indefinite"/>
                      </p:stCondLst>
                      <p:childTnLst>
                        <p:par>
                          <p:cTn id="28" fill="hold">
                            <p:stCondLst>
                              <p:cond delay="0"/>
                            </p:stCondLst>
                            <p:childTnLst>
                              <p:par>
                                <p:cTn id="29" presetID="48" presetClass="entr" presetSubtype="0" accel="50000" fill="hold" nodeType="click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p:cTn id="31" dur="1000" fill="hold"/>
                                        <p:tgtEl>
                                          <p:spTgt spid="31"/>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2" dur="1000" fill="hold"/>
                                        <p:tgtEl>
                                          <p:spTgt spid="31"/>
                                        </p:tgtEl>
                                        <p:attrNameLst>
                                          <p:attrName>ppt_x</p:attrName>
                                        </p:attrNameLst>
                                      </p:cBhvr>
                                      <p:tavLst>
                                        <p:tav tm="0">
                                          <p:val>
                                            <p:fltVal val="-1"/>
                                          </p:val>
                                        </p:tav>
                                        <p:tav tm="50000">
                                          <p:val>
                                            <p:fltVal val="0.95"/>
                                          </p:val>
                                        </p:tav>
                                        <p:tav tm="100000">
                                          <p:val>
                                            <p:strVal val="#ppt_x"/>
                                          </p:val>
                                        </p:tav>
                                      </p:tavLst>
                                    </p:anim>
                                    <p:anim calcmode="lin" valueType="num">
                                      <p:cBhvr>
                                        <p:cTn id="33" dur="1000" fill="hold"/>
                                        <p:tgtEl>
                                          <p:spTgt spid="31"/>
                                        </p:tgtEl>
                                        <p:attrNameLst>
                                          <p:attrName>ppt_y</p:attrName>
                                        </p:attrNameLst>
                                      </p:cBhvr>
                                      <p:tavLst>
                                        <p:tav tm="0">
                                          <p:val>
                                            <p:strVal val="#ppt_y"/>
                                          </p:val>
                                        </p:tav>
                                        <p:tav tm="100000">
                                          <p:val>
                                            <p:strVal val="#ppt_y"/>
                                          </p:val>
                                        </p:tav>
                                      </p:tavLst>
                                    </p:anim>
                                    <p:animEffect transition="in" filter="fade">
                                      <p:cBhvr>
                                        <p:cTn id="34" dur="1000"/>
                                        <p:tgtEl>
                                          <p:spTgt spid="31"/>
                                        </p:tgtEl>
                                      </p:cBhvr>
                                    </p:animEffect>
                                  </p:childTnLst>
                                  <p:subTnLst>
                                    <p:audio>
                                      <p:cMediaNode>
                                        <p:cTn display="0" masterRel="sameClick">
                                          <p:stCondLst>
                                            <p:cond evt="begin" delay="0">
                                              <p:tn val="29"/>
                                            </p:cond>
                                          </p:stCondLst>
                                          <p:endCondLst>
                                            <p:cond evt="onStopAudio" delay="0">
                                              <p:tgtEl>
                                                <p:sldTgt/>
                                              </p:tgtEl>
                                            </p:cond>
                                          </p:endCondLst>
                                        </p:cTn>
                                        <p:tgtEl>
                                          <p:sndTgt r:embed="rId3" name="push.wav"/>
                                        </p:tgtEl>
                                      </p:cMediaNode>
                                    </p:audio>
                                  </p:subTnLst>
                                </p:cTn>
                              </p:par>
                            </p:childTnLst>
                          </p:cTn>
                        </p:par>
                      </p:childTnLst>
                    </p:cTn>
                  </p:par>
                  <p:par>
                    <p:cTn id="35" fill="hold">
                      <p:stCondLst>
                        <p:cond delay="indefinite"/>
                      </p:stCondLst>
                      <p:childTnLst>
                        <p:par>
                          <p:cTn id="36" fill="hold">
                            <p:stCondLst>
                              <p:cond delay="0"/>
                            </p:stCondLst>
                            <p:childTnLst>
                              <p:par>
                                <p:cTn id="37" presetID="48" presetClass="entr" presetSubtype="0" accel="50000" fill="hold" nodeType="click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1000" fill="hold"/>
                                        <p:tgtEl>
                                          <p:spTgt spid="3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0" dur="1000" fill="hold"/>
                                        <p:tgtEl>
                                          <p:spTgt spid="32"/>
                                        </p:tgtEl>
                                        <p:attrNameLst>
                                          <p:attrName>ppt_x</p:attrName>
                                        </p:attrNameLst>
                                      </p:cBhvr>
                                      <p:tavLst>
                                        <p:tav tm="0">
                                          <p:val>
                                            <p:fltVal val="-1"/>
                                          </p:val>
                                        </p:tav>
                                        <p:tav tm="50000">
                                          <p:val>
                                            <p:fltVal val="0.95"/>
                                          </p:val>
                                        </p:tav>
                                        <p:tav tm="100000">
                                          <p:val>
                                            <p:strVal val="#ppt_x"/>
                                          </p:val>
                                        </p:tav>
                                      </p:tavLst>
                                    </p:anim>
                                    <p:anim calcmode="lin" valueType="num">
                                      <p:cBhvr>
                                        <p:cTn id="41" dur="1000" fill="hold"/>
                                        <p:tgtEl>
                                          <p:spTgt spid="32"/>
                                        </p:tgtEl>
                                        <p:attrNameLst>
                                          <p:attrName>ppt_y</p:attrName>
                                        </p:attrNameLst>
                                      </p:cBhvr>
                                      <p:tavLst>
                                        <p:tav tm="0">
                                          <p:val>
                                            <p:strVal val="#ppt_y"/>
                                          </p:val>
                                        </p:tav>
                                        <p:tav tm="100000">
                                          <p:val>
                                            <p:strVal val="#ppt_y"/>
                                          </p:val>
                                        </p:tav>
                                      </p:tavLst>
                                    </p:anim>
                                    <p:animEffect transition="in" filter="fade">
                                      <p:cBhvr>
                                        <p:cTn id="42" dur="1000"/>
                                        <p:tgtEl>
                                          <p:spTgt spid="32"/>
                                        </p:tgtEl>
                                      </p:cBhvr>
                                    </p:animEffect>
                                  </p:childTnLst>
                                  <p:subTnLst>
                                    <p:audio>
                                      <p:cMediaNode>
                                        <p:cTn display="0" masterRel="sameClick">
                                          <p:stCondLst>
                                            <p:cond evt="begin" delay="0">
                                              <p:tn val="37"/>
                                            </p:cond>
                                          </p:stCondLst>
                                          <p:endCondLst>
                                            <p:cond evt="onStopAudio" delay="0">
                                              <p:tgtEl>
                                                <p:sldTgt/>
                                              </p:tgtEl>
                                            </p:cond>
                                          </p:endCondLst>
                                        </p:cTn>
                                        <p:tgtEl>
                                          <p:sndTgt r:embed="rId3" name="push.wav"/>
                                        </p:tgtEl>
                                      </p:cMediaNode>
                                    </p:audio>
                                  </p:subTnLst>
                                </p:cTn>
                              </p:par>
                            </p:childTnLst>
                          </p:cTn>
                        </p:par>
                      </p:childTnLst>
                    </p:cTn>
                  </p:par>
                  <p:par>
                    <p:cTn id="43" fill="hold">
                      <p:stCondLst>
                        <p:cond delay="indefinite"/>
                      </p:stCondLst>
                      <p:childTnLst>
                        <p:par>
                          <p:cTn id="44" fill="hold">
                            <p:stCondLst>
                              <p:cond delay="0"/>
                            </p:stCondLst>
                            <p:childTnLst>
                              <p:par>
                                <p:cTn id="45" presetID="48" presetClass="entr" presetSubtype="0" accel="50000" fill="hold" nodeType="clickEffect">
                                  <p:stCondLst>
                                    <p:cond delay="0"/>
                                  </p:stCondLst>
                                  <p:childTnLst>
                                    <p:set>
                                      <p:cBhvr>
                                        <p:cTn id="46" dur="1" fill="hold">
                                          <p:stCondLst>
                                            <p:cond delay="0"/>
                                          </p:stCondLst>
                                        </p:cTn>
                                        <p:tgtEl>
                                          <p:spTgt spid="33"/>
                                        </p:tgtEl>
                                        <p:attrNameLst>
                                          <p:attrName>style.visibility</p:attrName>
                                        </p:attrNameLst>
                                      </p:cBhvr>
                                      <p:to>
                                        <p:strVal val="visible"/>
                                      </p:to>
                                    </p:set>
                                    <p:anim calcmode="lin" valueType="num">
                                      <p:cBhvr>
                                        <p:cTn id="47" dur="1000" fill="hold"/>
                                        <p:tgtEl>
                                          <p:spTgt spid="3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8" dur="1000" fill="hold"/>
                                        <p:tgtEl>
                                          <p:spTgt spid="33"/>
                                        </p:tgtEl>
                                        <p:attrNameLst>
                                          <p:attrName>ppt_x</p:attrName>
                                        </p:attrNameLst>
                                      </p:cBhvr>
                                      <p:tavLst>
                                        <p:tav tm="0">
                                          <p:val>
                                            <p:fltVal val="-1"/>
                                          </p:val>
                                        </p:tav>
                                        <p:tav tm="50000">
                                          <p:val>
                                            <p:fltVal val="0.95"/>
                                          </p:val>
                                        </p:tav>
                                        <p:tav tm="100000">
                                          <p:val>
                                            <p:strVal val="#ppt_x"/>
                                          </p:val>
                                        </p:tav>
                                      </p:tavLst>
                                    </p:anim>
                                    <p:anim calcmode="lin" valueType="num">
                                      <p:cBhvr>
                                        <p:cTn id="49" dur="1000" fill="hold"/>
                                        <p:tgtEl>
                                          <p:spTgt spid="33"/>
                                        </p:tgtEl>
                                        <p:attrNameLst>
                                          <p:attrName>ppt_y</p:attrName>
                                        </p:attrNameLst>
                                      </p:cBhvr>
                                      <p:tavLst>
                                        <p:tav tm="0">
                                          <p:val>
                                            <p:strVal val="#ppt_y"/>
                                          </p:val>
                                        </p:tav>
                                        <p:tav tm="100000">
                                          <p:val>
                                            <p:strVal val="#ppt_y"/>
                                          </p:val>
                                        </p:tav>
                                      </p:tavLst>
                                    </p:anim>
                                    <p:animEffect transition="in" filter="fade">
                                      <p:cBhvr>
                                        <p:cTn id="50" dur="1000"/>
                                        <p:tgtEl>
                                          <p:spTgt spid="33"/>
                                        </p:tgtEl>
                                      </p:cBhvr>
                                    </p:animEffect>
                                  </p:childTnLst>
                                  <p:subTnLst>
                                    <p:audio>
                                      <p:cMediaNode>
                                        <p:cTn display="0" masterRel="sameClick">
                                          <p:stCondLst>
                                            <p:cond evt="begin" delay="0">
                                              <p:tn val="45"/>
                                            </p:cond>
                                          </p:stCondLst>
                                          <p:endCondLst>
                                            <p:cond evt="onStopAudio" delay="0">
                                              <p:tgtEl>
                                                <p:sldTgt/>
                                              </p:tgtEl>
                                            </p:cond>
                                          </p:endCondLst>
                                        </p:cTn>
                                        <p:tgtEl>
                                          <p:sndTgt r:embed="rId3" name="pu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1" name="Rectangle 1"/>
          <p:cNvSpPr>
            <a:spLocks noChangeArrowheads="1"/>
          </p:cNvSpPr>
          <p:nvPr/>
        </p:nvSpPr>
        <p:spPr bwMode="auto">
          <a:xfrm>
            <a:off x="1403350" y="476250"/>
            <a:ext cx="7027863" cy="1939925"/>
          </a:xfrm>
          <a:prstGeom prst="rect">
            <a:avLst/>
          </a:prstGeom>
          <a:noFill/>
          <a:ln w="9525">
            <a:noFill/>
            <a:miter lim="800000"/>
            <a:headEnd/>
            <a:tailEnd/>
          </a:ln>
        </p:spPr>
        <p:txBody>
          <a:bodyPr anchor="ctr">
            <a:spAutoFit/>
          </a:bodyPr>
          <a:lstStyle/>
          <a:p>
            <a:pPr>
              <a:tabLst>
                <a:tab pos="244475" algn="r"/>
                <a:tab pos="3330575" algn="r"/>
                <a:tab pos="3873500" algn="l"/>
              </a:tabLst>
            </a:pPr>
            <a:r>
              <a:rPr lang="en-US" sz="4000" b="1" dirty="0">
                <a:solidFill>
                  <a:srgbClr val="FF0000"/>
                </a:solidFill>
                <a:cs typeface="Times New Roman" pitchFamily="18" charset="0"/>
              </a:rPr>
              <a:t>(6B</a:t>
            </a:r>
            <a:r>
              <a:rPr lang="ar-EG" sz="4000" b="1" dirty="0">
                <a:solidFill>
                  <a:srgbClr val="FF0000"/>
                </a:solidFill>
                <a:cs typeface="Times New Roman" pitchFamily="18" charset="0"/>
              </a:rPr>
              <a:t> </a:t>
            </a:r>
            <a:r>
              <a:rPr lang="ar-EG" sz="4000" b="1" dirty="0">
                <a:solidFill>
                  <a:srgbClr val="002060"/>
                </a:solidFill>
                <a:cs typeface="Times New Roman" pitchFamily="18" charset="0"/>
              </a:rPr>
              <a:t>سلالم</a:t>
            </a:r>
            <a:r>
              <a:rPr lang="ar-EG" sz="4000" b="1" dirty="0">
                <a:solidFill>
                  <a:srgbClr val="FF0000"/>
                </a:solidFill>
                <a:cs typeface="Times New Roman" pitchFamily="18" charset="0"/>
              </a:rPr>
              <a:t>: سلم طوله </a:t>
            </a:r>
            <a:r>
              <a:rPr lang="en-US" sz="4000" b="1" dirty="0">
                <a:solidFill>
                  <a:srgbClr val="FF0000"/>
                </a:solidFill>
                <a:cs typeface="Times New Roman" pitchFamily="18" charset="0"/>
              </a:rPr>
              <a:t>4m</a:t>
            </a:r>
            <a:r>
              <a:rPr lang="ar-EG" sz="4000" b="1" dirty="0">
                <a:solidFill>
                  <a:srgbClr val="FF0000"/>
                </a:solidFill>
                <a:cs typeface="Times New Roman" pitchFamily="18" charset="0"/>
              </a:rPr>
              <a:t> يستند إلى جدار منزل بزاوية ارتفاع قياسها  ْ</a:t>
            </a:r>
            <a:r>
              <a:rPr lang="en-US" sz="4000" b="1" dirty="0">
                <a:solidFill>
                  <a:srgbClr val="FF0000"/>
                </a:solidFill>
                <a:cs typeface="Times New Roman" pitchFamily="18" charset="0"/>
              </a:rPr>
              <a:t>72</a:t>
            </a:r>
            <a:r>
              <a:rPr lang="ar-EG" sz="4000" b="1" dirty="0">
                <a:solidFill>
                  <a:srgbClr val="FF0000"/>
                </a:solidFill>
                <a:cs typeface="Times New Roman" pitchFamily="18" charset="0"/>
              </a:rPr>
              <a:t>. ما ارتفاع قمة السلم عن الأرض؟</a:t>
            </a:r>
            <a:endParaRPr lang="ar-EG" sz="4400" dirty="0">
              <a:solidFill>
                <a:srgbClr val="FF0000"/>
              </a:solidFill>
            </a:endParaRPr>
          </a:p>
        </p:txBody>
      </p:sp>
      <p:sp>
        <p:nvSpPr>
          <p:cNvPr id="3" name="مربع نص 2"/>
          <p:cNvSpPr txBox="1">
            <a:spLocks noChangeArrowheads="1"/>
          </p:cNvSpPr>
          <p:nvPr/>
        </p:nvSpPr>
        <p:spPr bwMode="auto">
          <a:xfrm>
            <a:off x="4500563" y="3500438"/>
            <a:ext cx="1857375" cy="769937"/>
          </a:xfrm>
          <a:prstGeom prst="rect">
            <a:avLst/>
          </a:prstGeom>
          <a:noFill/>
          <a:ln w="9525">
            <a:noFill/>
            <a:miter lim="800000"/>
            <a:headEnd/>
            <a:tailEnd/>
          </a:ln>
        </p:spPr>
        <p:txBody>
          <a:bodyPr>
            <a:spAutoFit/>
          </a:bodyPr>
          <a:lstStyle/>
          <a:p>
            <a:r>
              <a:rPr lang="en-GB" sz="4400" b="1" dirty="0">
                <a:solidFill>
                  <a:srgbClr val="6600FF"/>
                </a:solidFill>
                <a:latin typeface="Tw Cen MT" pitchFamily="34" charset="0"/>
              </a:rPr>
              <a:t>3.8 m</a:t>
            </a:r>
            <a:endParaRPr lang="ar-EG" sz="4400" dirty="0">
              <a:solidFill>
                <a:srgbClr val="6600FF"/>
              </a:solidFill>
              <a:latin typeface="Tw Cen MT" pitchFamily="34" charset="0"/>
            </a:endParaRPr>
          </a:p>
        </p:txBody>
      </p:sp>
      <p:pic>
        <p:nvPicPr>
          <p:cNvPr id="57348" name="Picture 4"/>
          <p:cNvPicPr>
            <a:picLocks noChangeAspect="1" noChangeArrowheads="1"/>
          </p:cNvPicPr>
          <p:nvPr/>
        </p:nvPicPr>
        <p:blipFill>
          <a:blip r:embed="rId5"/>
          <a:srcRect/>
          <a:stretch>
            <a:fillRect/>
          </a:stretch>
        </p:blipFill>
        <p:spPr bwMode="auto">
          <a:xfrm>
            <a:off x="684213" y="3068638"/>
            <a:ext cx="2808287" cy="3294062"/>
          </a:xfrm>
          <a:prstGeom prst="rect">
            <a:avLst/>
          </a:prstGeom>
          <a:noFill/>
          <a:ln w="9525">
            <a:noFill/>
            <a:miter lim="800000"/>
            <a:headEnd/>
            <a:tailEnd/>
          </a:ln>
        </p:spPr>
      </p:pic>
    </p:spTree>
  </p:cSld>
  <p:clrMapOvr>
    <a:masterClrMapping/>
  </p:clrMapOvr>
  <p:transition>
    <p:wedge/>
    <p:sndAc>
      <p:stSnd>
        <p:snd r:embed="rId2" name="3.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grpId="0" nodeType="afterEffect">
                                  <p:stCondLst>
                                    <p:cond delay="0"/>
                                  </p:stCondLst>
                                  <p:childTnLst>
                                    <p:set>
                                      <p:cBhvr>
                                        <p:cTn id="6" dur="1" fill="hold">
                                          <p:stCondLst>
                                            <p:cond delay="0"/>
                                          </p:stCondLst>
                                        </p:cTn>
                                        <p:tgtEl>
                                          <p:spTgt spid="61441"/>
                                        </p:tgtEl>
                                        <p:attrNameLst>
                                          <p:attrName>style.visibility</p:attrName>
                                        </p:attrNameLst>
                                      </p:cBhvr>
                                      <p:to>
                                        <p:strVal val="visible"/>
                                      </p:to>
                                    </p:set>
                                    <p:anim calcmode="lin" valueType="num">
                                      <p:cBhvr>
                                        <p:cTn id="7" dur="1000" fill="hold"/>
                                        <p:tgtEl>
                                          <p:spTgt spid="61441"/>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61441"/>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61441"/>
                                        </p:tgtEl>
                                        <p:attrNameLst>
                                          <p:attrName>ppt_y</p:attrName>
                                        </p:attrNameLst>
                                      </p:cBhvr>
                                      <p:tavLst>
                                        <p:tav tm="0">
                                          <p:val>
                                            <p:strVal val="#ppt_y"/>
                                          </p:val>
                                        </p:tav>
                                        <p:tav tm="100000">
                                          <p:val>
                                            <p:strVal val="#ppt_y"/>
                                          </p:val>
                                        </p:tav>
                                      </p:tavLst>
                                    </p:anim>
                                    <p:animEffect transition="in" filter="fade">
                                      <p:cBhvr>
                                        <p:cTn id="10" dur="1000"/>
                                        <p:tgtEl>
                                          <p:spTgt spid="61441"/>
                                        </p:tgtEl>
                                      </p:cBhvr>
                                    </p:animEffect>
                                  </p:childTnLst>
                                  <p:subTnLst>
                                    <p:audio>
                                      <p:cMediaNode>
                                        <p:cTn display="0" masterRel="sameClick">
                                          <p:stCondLst>
                                            <p:cond evt="begin" delay="0">
                                              <p:tn val="5"/>
                                            </p:cond>
                                          </p:stCondLst>
                                          <p:endCondLst>
                                            <p:cond evt="onStopAudio" delay="0">
                                              <p:tgtEl>
                                                <p:sldTgt/>
                                              </p:tgtEl>
                                            </p:cond>
                                          </p:endCondLst>
                                        </p:cTn>
                                        <p:tgtEl>
                                          <p:sndTgt r:embed="rId3" name="breeze.wav"/>
                                        </p:tgtEl>
                                      </p:cMediaNode>
                                    </p:audio>
                                  </p:subTnLst>
                                </p:cTn>
                              </p:par>
                              <p:par>
                                <p:cTn id="11" presetID="16" presetClass="entr" presetSubtype="26" fill="hold" nodeType="withEffect">
                                  <p:stCondLst>
                                    <p:cond delay="0"/>
                                  </p:stCondLst>
                                  <p:childTnLst>
                                    <p:set>
                                      <p:cBhvr>
                                        <p:cTn id="12" dur="1" fill="hold">
                                          <p:stCondLst>
                                            <p:cond delay="0"/>
                                          </p:stCondLst>
                                        </p:cTn>
                                        <p:tgtEl>
                                          <p:spTgt spid="57348"/>
                                        </p:tgtEl>
                                        <p:attrNameLst>
                                          <p:attrName>style.visibility</p:attrName>
                                        </p:attrNameLst>
                                      </p:cBhvr>
                                      <p:to>
                                        <p:strVal val="visible"/>
                                      </p:to>
                                    </p:set>
                                    <p:animEffect transition="in" filter="barn(inHorizontal)">
                                      <p:cBhvr>
                                        <p:cTn id="13" dur="500"/>
                                        <p:tgtEl>
                                          <p:spTgt spid="57348"/>
                                        </p:tgtEl>
                                      </p:cBhvr>
                                    </p:animEffect>
                                  </p:childTnLst>
                                </p:cTn>
                              </p:par>
                            </p:childTnLst>
                          </p:cTn>
                        </p:par>
                      </p:childTnLst>
                    </p:cTn>
                  </p:par>
                  <p:par>
                    <p:cTn id="14" fill="hold">
                      <p:stCondLst>
                        <p:cond delay="indefinite"/>
                      </p:stCondLst>
                      <p:childTnLst>
                        <p:par>
                          <p:cTn id="15" fill="hold">
                            <p:stCondLst>
                              <p:cond delay="0"/>
                            </p:stCondLst>
                            <p:childTnLst>
                              <p:par>
                                <p:cTn id="16" presetID="48" presetClass="entr" presetSubtype="0" accel="5000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1000" fill="hold"/>
                                        <p:tgtEl>
                                          <p:spTgt spid="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9" dur="1000" fill="hold"/>
                                        <p:tgtEl>
                                          <p:spTgt spid="3"/>
                                        </p:tgtEl>
                                        <p:attrNameLst>
                                          <p:attrName>ppt_x</p:attrName>
                                        </p:attrNameLst>
                                      </p:cBhvr>
                                      <p:tavLst>
                                        <p:tav tm="0">
                                          <p:val>
                                            <p:fltVal val="-1"/>
                                          </p:val>
                                        </p:tav>
                                        <p:tav tm="50000">
                                          <p:val>
                                            <p:fltVal val="0.95"/>
                                          </p:val>
                                        </p:tav>
                                        <p:tav tm="100000">
                                          <p:val>
                                            <p:strVal val="#ppt_x"/>
                                          </p:val>
                                        </p:tav>
                                      </p:tavLst>
                                    </p:anim>
                                    <p:anim calcmode="lin" valueType="num">
                                      <p:cBhvr>
                                        <p:cTn id="20" dur="1000" fill="hold"/>
                                        <p:tgtEl>
                                          <p:spTgt spid="3"/>
                                        </p:tgtEl>
                                        <p:attrNameLst>
                                          <p:attrName>ppt_y</p:attrName>
                                        </p:attrNameLst>
                                      </p:cBhvr>
                                      <p:tavLst>
                                        <p:tav tm="0">
                                          <p:val>
                                            <p:strVal val="#ppt_y"/>
                                          </p:val>
                                        </p:tav>
                                        <p:tav tm="100000">
                                          <p:val>
                                            <p:strVal val="#ppt_y"/>
                                          </p:val>
                                        </p:tav>
                                      </p:tavLst>
                                    </p:anim>
                                    <p:animEffect transition="in" filter="fade">
                                      <p:cBhvr>
                                        <p:cTn id="21" dur="1000"/>
                                        <p:tgtEl>
                                          <p:spTgt spid="3"/>
                                        </p:tgtEl>
                                      </p:cBhvr>
                                    </p:animEffect>
                                  </p:childTnLst>
                                  <p:subTnLst>
                                    <p:audio>
                                      <p:cMediaNode>
                                        <p:cTn display="0" masterRel="sameClick">
                                          <p:stCondLst>
                                            <p:cond evt="begin" delay="0">
                                              <p:tn val="16"/>
                                            </p:cond>
                                          </p:stCondLst>
                                          <p:endCondLst>
                                            <p:cond evt="onStopAudio" delay="0">
                                              <p:tgtEl>
                                                <p:sldTgt/>
                                              </p:tgtEl>
                                            </p:cond>
                                          </p:endCondLst>
                                        </p:cTn>
                                        <p:tgtEl>
                                          <p:sndTgt r:embed="rId4"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1"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وسيلة شرح على شكل سحابة 1"/>
          <p:cNvSpPr/>
          <p:nvPr/>
        </p:nvSpPr>
        <p:spPr>
          <a:xfrm>
            <a:off x="6715125" y="142875"/>
            <a:ext cx="2143125" cy="1143000"/>
          </a:xfrm>
          <a:prstGeom prst="cloudCallout">
            <a:avLst/>
          </a:prstGeom>
          <a:gradFill>
            <a:gsLst>
              <a:gs pos="0">
                <a:srgbClr val="7030A0"/>
              </a:gs>
              <a:gs pos="50000">
                <a:srgbClr val="9CB86E"/>
              </a:gs>
              <a:gs pos="100000">
                <a:srgbClr val="156B13"/>
              </a:gs>
            </a:gsLst>
            <a:lin ang="5400000" scaled="0"/>
          </a:gradFill>
          <a:ln w="95250" cmpd="thickThi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dirty="0"/>
          </a:p>
        </p:txBody>
      </p:sp>
      <p:sp>
        <p:nvSpPr>
          <p:cNvPr id="3" name="مستطيل 2"/>
          <p:cNvSpPr/>
          <p:nvPr/>
        </p:nvSpPr>
        <p:spPr>
          <a:xfrm>
            <a:off x="7137400" y="357188"/>
            <a:ext cx="1292225" cy="830262"/>
          </a:xfrm>
          <a:prstGeom prst="rect">
            <a:avLst/>
          </a:prstGeom>
        </p:spPr>
        <p:txBody>
          <a:bodyPr wrap="none">
            <a:spAutoFit/>
          </a:bodyPr>
          <a:lstStyle/>
          <a:p>
            <a:pPr fontAlgn="auto">
              <a:spcBef>
                <a:spcPts val="0"/>
              </a:spcBef>
              <a:spcAft>
                <a:spcPts val="0"/>
              </a:spcAft>
              <a:defRPr/>
            </a:pPr>
            <a:r>
              <a:rPr lang="ar-EG" sz="4800" b="1" dirty="0">
                <a:solidFill>
                  <a:schemeClr val="accent4"/>
                </a:solidFill>
                <a:latin typeface="+mn-lt"/>
                <a:cs typeface="+mn-cs"/>
              </a:rPr>
              <a:t>لماذا؟</a:t>
            </a:r>
            <a:endParaRPr lang="ar-EG" sz="4800" dirty="0">
              <a:solidFill>
                <a:schemeClr val="accent4"/>
              </a:solidFill>
              <a:latin typeface="+mn-lt"/>
              <a:cs typeface="+mn-cs"/>
            </a:endParaRPr>
          </a:p>
        </p:txBody>
      </p:sp>
      <p:sp>
        <p:nvSpPr>
          <p:cNvPr id="18433" name="Rectangle 1"/>
          <p:cNvSpPr>
            <a:spLocks noChangeArrowheads="1"/>
          </p:cNvSpPr>
          <p:nvPr/>
        </p:nvSpPr>
        <p:spPr bwMode="auto">
          <a:xfrm>
            <a:off x="684213" y="1484313"/>
            <a:ext cx="8072437" cy="2308225"/>
          </a:xfrm>
          <a:prstGeom prst="rect">
            <a:avLst/>
          </a:prstGeom>
          <a:noFill/>
          <a:ln w="9525">
            <a:noFill/>
            <a:miter lim="800000"/>
            <a:headEnd/>
            <a:tailEnd/>
          </a:ln>
        </p:spPr>
        <p:txBody>
          <a:bodyPr anchor="ctr">
            <a:spAutoFit/>
          </a:bodyPr>
          <a:lstStyle/>
          <a:p>
            <a:pPr>
              <a:tabLst>
                <a:tab pos="244475" algn="r"/>
                <a:tab pos="3330575" algn="r"/>
                <a:tab pos="3873500" algn="l"/>
              </a:tabLst>
            </a:pPr>
            <a:r>
              <a:rPr lang="ar-EG" sz="3600" b="1" dirty="0">
                <a:solidFill>
                  <a:srgbClr val="6600FF"/>
                </a:solidFill>
                <a:cs typeface="Times New Roman" pitchFamily="18" charset="0"/>
              </a:rPr>
              <a:t>يعتمد ارتفاع الشخص في التزلج الهوائي على طول حبل السحب </a:t>
            </a:r>
            <a:r>
              <a:rPr lang="en-US" sz="3600" b="1" dirty="0">
                <a:solidFill>
                  <a:srgbClr val="6600FF"/>
                </a:solidFill>
                <a:cs typeface="Times New Roman" pitchFamily="18" charset="0"/>
              </a:rPr>
              <a:t>L</a:t>
            </a:r>
            <a:r>
              <a:rPr lang="ar-EG" sz="3600" b="1" dirty="0">
                <a:solidFill>
                  <a:srgbClr val="6600FF"/>
                </a:solidFill>
                <a:cs typeface="Times New Roman" pitchFamily="18" charset="0"/>
              </a:rPr>
              <a:t> والزاوية  ْ</a:t>
            </a:r>
            <a:r>
              <a:rPr lang="en-GB" sz="3600" b="1" dirty="0">
                <a:solidFill>
                  <a:srgbClr val="6600FF"/>
                </a:solidFill>
                <a:cs typeface="Times New Roman" pitchFamily="18" charset="0"/>
              </a:rPr>
              <a:t>x</a:t>
            </a:r>
            <a:r>
              <a:rPr lang="ar-EG" sz="3600" b="1" dirty="0">
                <a:solidFill>
                  <a:srgbClr val="6600FF"/>
                </a:solidFill>
                <a:cs typeface="Times New Roman" pitchFamily="18" charset="0"/>
              </a:rPr>
              <a:t> التي يصنعها الحبل مع الخط الأفقي. وإذا علمت هاتين القيمتين، يمكنك استعمال نسبية معينة لإيجاد ارتفاع المتزلج.</a:t>
            </a:r>
            <a:endParaRPr lang="ar-EG" sz="4000" dirty="0">
              <a:solidFill>
                <a:srgbClr val="6600FF"/>
              </a:solidFill>
            </a:endParaRPr>
          </a:p>
        </p:txBody>
      </p:sp>
      <p:pic>
        <p:nvPicPr>
          <p:cNvPr id="11271" name="Picture 7"/>
          <p:cNvPicPr>
            <a:picLocks noChangeAspect="1" noChangeArrowheads="1"/>
          </p:cNvPicPr>
          <p:nvPr/>
        </p:nvPicPr>
        <p:blipFill>
          <a:blip r:embed="rId5"/>
          <a:srcRect/>
          <a:stretch>
            <a:fillRect/>
          </a:stretch>
        </p:blipFill>
        <p:spPr bwMode="auto">
          <a:xfrm>
            <a:off x="2339975" y="3860800"/>
            <a:ext cx="4535488" cy="2605088"/>
          </a:xfrm>
          <a:prstGeom prst="rect">
            <a:avLst/>
          </a:prstGeom>
          <a:noFill/>
          <a:ln w="9525">
            <a:noFill/>
            <a:miter lim="800000"/>
            <a:headEnd/>
            <a:tailEnd/>
          </a:ln>
        </p:spPr>
      </p:pic>
    </p:spTree>
  </p:cSld>
  <p:clrMapOvr>
    <a:masterClrMapping/>
  </p:clrMapOvr>
  <p:transition>
    <p:wedge/>
    <p:sndAc>
      <p:stSnd>
        <p:snd r:embed="rId2" name="3.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
                                        <p:tgtEl>
                                          <p:spTgt spid="2"/>
                                        </p:tgtEl>
                                      </p:cBhvr>
                                    </p:animEffect>
                                    <p:anim calcmode="lin" valueType="num">
                                      <p:cBhvr>
                                        <p:cTn id="8" dur="400" fill="hold"/>
                                        <p:tgtEl>
                                          <p:spTgt spid="2"/>
                                        </p:tgtEl>
                                        <p:attrNameLst>
                                          <p:attrName>ppt_x</p:attrName>
                                        </p:attrNameLst>
                                      </p:cBhvr>
                                      <p:tavLst>
                                        <p:tav tm="0">
                                          <p:val>
                                            <p:strVal val="#ppt_x"/>
                                          </p:val>
                                        </p:tav>
                                        <p:tav tm="100000">
                                          <p:val>
                                            <p:strVal val="#ppt_x"/>
                                          </p:val>
                                        </p:tav>
                                      </p:tavLst>
                                    </p:anim>
                                    <p:anim calcmode="lin" valueType="num">
                                      <p:cBhvr>
                                        <p:cTn id="9" dur="400" fill="hold"/>
                                        <p:tgtEl>
                                          <p:spTgt spid="2"/>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breeze.wav"/>
                                        </p:tgtEl>
                                      </p:cMediaNode>
                                    </p:audio>
                                  </p:subTnLst>
                                </p:cTn>
                              </p:par>
                              <p:par>
                                <p:cTn id="12" presetID="43" presetClass="entr" presetSubtype="0"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
                                        <p:tgtEl>
                                          <p:spTgt spid="3"/>
                                        </p:tgtEl>
                                      </p:cBhvr>
                                    </p:animEffect>
                                    <p:anim calcmode="lin" valueType="num">
                                      <p:cBhvr>
                                        <p:cTn id="15" dur="400" fill="hold"/>
                                        <p:tgtEl>
                                          <p:spTgt spid="3"/>
                                        </p:tgtEl>
                                        <p:attrNameLst>
                                          <p:attrName>ppt_x</p:attrName>
                                        </p:attrNameLst>
                                      </p:cBhvr>
                                      <p:tavLst>
                                        <p:tav tm="0">
                                          <p:val>
                                            <p:strVal val="#ppt_x"/>
                                          </p:val>
                                        </p:tav>
                                        <p:tav tm="100000">
                                          <p:val>
                                            <p:strVal val="#ppt_x"/>
                                          </p:val>
                                        </p:tav>
                                      </p:tavLst>
                                    </p:anim>
                                    <p:anim calcmode="lin" valueType="num">
                                      <p:cBhvr>
                                        <p:cTn id="16" dur="400" fill="hold"/>
                                        <p:tgtEl>
                                          <p:spTgt spid="3"/>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8433"/>
                                        </p:tgtEl>
                                        <p:attrNameLst>
                                          <p:attrName>style.visibility</p:attrName>
                                        </p:attrNameLst>
                                      </p:cBhvr>
                                      <p:to>
                                        <p:strVal val="visible"/>
                                      </p:to>
                                    </p:set>
                                    <p:animEffect transition="in" filter="fade">
                                      <p:cBhvr>
                                        <p:cTn id="23" dur="1000"/>
                                        <p:tgtEl>
                                          <p:spTgt spid="18433"/>
                                        </p:tgtEl>
                                      </p:cBhvr>
                                    </p:animEffect>
                                    <p:anim calcmode="lin" valueType="num">
                                      <p:cBhvr>
                                        <p:cTn id="24" dur="1000" fill="hold"/>
                                        <p:tgtEl>
                                          <p:spTgt spid="18433"/>
                                        </p:tgtEl>
                                        <p:attrNameLst>
                                          <p:attrName>ppt_x</p:attrName>
                                        </p:attrNameLst>
                                      </p:cBhvr>
                                      <p:tavLst>
                                        <p:tav tm="0">
                                          <p:val>
                                            <p:strVal val="#ppt_x"/>
                                          </p:val>
                                        </p:tav>
                                        <p:tav tm="100000">
                                          <p:val>
                                            <p:strVal val="#ppt_x"/>
                                          </p:val>
                                        </p:tav>
                                      </p:tavLst>
                                    </p:anim>
                                    <p:anim calcmode="lin" valueType="num">
                                      <p:cBhvr>
                                        <p:cTn id="25" dur="1000" fill="hold"/>
                                        <p:tgtEl>
                                          <p:spTgt spid="1843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hammer.wav"/>
                                        </p:tgtEl>
                                      </p:cMediaNode>
                                    </p:audio>
                                  </p:subTnLst>
                                </p:cTn>
                              </p:par>
                              <p:par>
                                <p:cTn id="26" presetID="42" presetClass="entr" presetSubtype="0" fill="hold" nodeType="withEffect">
                                  <p:stCondLst>
                                    <p:cond delay="0"/>
                                  </p:stCondLst>
                                  <p:childTnLst>
                                    <p:set>
                                      <p:cBhvr>
                                        <p:cTn id="27" dur="1" fill="hold">
                                          <p:stCondLst>
                                            <p:cond delay="0"/>
                                          </p:stCondLst>
                                        </p:cTn>
                                        <p:tgtEl>
                                          <p:spTgt spid="11271"/>
                                        </p:tgtEl>
                                        <p:attrNameLst>
                                          <p:attrName>style.visibility</p:attrName>
                                        </p:attrNameLst>
                                      </p:cBhvr>
                                      <p:to>
                                        <p:strVal val="visible"/>
                                      </p:to>
                                    </p:set>
                                    <p:animEffect transition="in" filter="fade">
                                      <p:cBhvr>
                                        <p:cTn id="28" dur="1000"/>
                                        <p:tgtEl>
                                          <p:spTgt spid="11271"/>
                                        </p:tgtEl>
                                      </p:cBhvr>
                                    </p:animEffect>
                                    <p:anim calcmode="lin" valueType="num">
                                      <p:cBhvr>
                                        <p:cTn id="29" dur="1000" fill="hold"/>
                                        <p:tgtEl>
                                          <p:spTgt spid="11271"/>
                                        </p:tgtEl>
                                        <p:attrNameLst>
                                          <p:attrName>ppt_x</p:attrName>
                                        </p:attrNameLst>
                                      </p:cBhvr>
                                      <p:tavLst>
                                        <p:tav tm="0">
                                          <p:val>
                                            <p:strVal val="#ppt_x"/>
                                          </p:val>
                                        </p:tav>
                                        <p:tav tm="100000">
                                          <p:val>
                                            <p:strVal val="#ppt_x"/>
                                          </p:val>
                                        </p:tav>
                                      </p:tavLst>
                                    </p:anim>
                                    <p:anim calcmode="lin" valueType="num">
                                      <p:cBhvr>
                                        <p:cTn id="30" dur="1000" fill="hold"/>
                                        <p:tgtEl>
                                          <p:spTgt spid="112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8433"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1116013" y="1125538"/>
            <a:ext cx="7858125" cy="2308225"/>
          </a:xfrm>
          <a:prstGeom prst="rect">
            <a:avLst/>
          </a:prstGeom>
          <a:noFill/>
          <a:ln w="9525">
            <a:noFill/>
            <a:miter lim="800000"/>
            <a:headEnd/>
            <a:tailEnd/>
          </a:ln>
        </p:spPr>
        <p:txBody>
          <a:bodyPr anchor="ctr">
            <a:spAutoFit/>
          </a:bodyPr>
          <a:lstStyle/>
          <a:p>
            <a:pPr>
              <a:tabLst>
                <a:tab pos="244475" algn="r"/>
                <a:tab pos="3330575" algn="r"/>
                <a:tab pos="3873500" algn="l"/>
              </a:tabLst>
            </a:pPr>
            <a:r>
              <a:rPr lang="ar-EG" sz="3600" b="1" dirty="0">
                <a:solidFill>
                  <a:srgbClr val="6600FF"/>
                </a:solidFill>
                <a:cs typeface="Times New Roman" pitchFamily="18" charset="0"/>
              </a:rPr>
              <a:t>يُعرف </a:t>
            </a:r>
            <a:r>
              <a:rPr lang="ar-EG" sz="3600" b="1" dirty="0">
                <a:solidFill>
                  <a:srgbClr val="002060"/>
                </a:solidFill>
                <a:cs typeface="Times New Roman" pitchFamily="18" charset="0"/>
              </a:rPr>
              <a:t>حساب المثلثات </a:t>
            </a:r>
            <a:r>
              <a:rPr lang="ar-EG" sz="3600" b="1" dirty="0">
                <a:solidFill>
                  <a:srgbClr val="6600FF"/>
                </a:solidFill>
                <a:cs typeface="Times New Roman" pitchFamily="18" charset="0"/>
              </a:rPr>
              <a:t>بأنه دراسة العلاقات بين زوايا المثلث </a:t>
            </a:r>
            <a:r>
              <a:rPr lang="ar-EG" sz="3600" b="1" dirty="0" smtClean="0">
                <a:solidFill>
                  <a:srgbClr val="6600FF"/>
                </a:solidFill>
                <a:cs typeface="Times New Roman" pitchFamily="18" charset="0"/>
              </a:rPr>
              <a:t>وأضلاعه. </a:t>
            </a:r>
            <a:r>
              <a:rPr lang="ar-EG" sz="3600" b="1" dirty="0">
                <a:solidFill>
                  <a:srgbClr val="6600FF"/>
                </a:solidFill>
                <a:cs typeface="Times New Roman" pitchFamily="18" charset="0"/>
              </a:rPr>
              <a:t>وتقارن </a:t>
            </a:r>
            <a:r>
              <a:rPr lang="ar-EG" sz="3600" b="1" dirty="0">
                <a:solidFill>
                  <a:srgbClr val="002060"/>
                </a:solidFill>
                <a:cs typeface="Times New Roman" pitchFamily="18" charset="0"/>
              </a:rPr>
              <a:t>النسبة المثلثية </a:t>
            </a:r>
            <a:r>
              <a:rPr lang="ar-EG" sz="3600" b="1" dirty="0">
                <a:solidFill>
                  <a:srgbClr val="6600FF"/>
                </a:solidFill>
                <a:cs typeface="Times New Roman" pitchFamily="18" charset="0"/>
              </a:rPr>
              <a:t>بين طولي ضلعين في المثلث القائم الزاوية، أما </a:t>
            </a:r>
            <a:r>
              <a:rPr lang="ar-EG" sz="3600" b="1" dirty="0">
                <a:solidFill>
                  <a:srgbClr val="002060"/>
                </a:solidFill>
                <a:cs typeface="Times New Roman" pitchFamily="18" charset="0"/>
              </a:rPr>
              <a:t>الدالة المثلثية </a:t>
            </a:r>
            <a:r>
              <a:rPr lang="ar-EG" sz="3600" b="1" dirty="0">
                <a:solidFill>
                  <a:srgbClr val="6600FF"/>
                </a:solidFill>
                <a:cs typeface="Times New Roman" pitchFamily="18" charset="0"/>
              </a:rPr>
              <a:t>فتعرف من خلال نسبة مثلثية.</a:t>
            </a:r>
            <a:endParaRPr lang="ar-EG" sz="4000" dirty="0">
              <a:solidFill>
                <a:srgbClr val="6600FF"/>
              </a:solidFill>
            </a:endParaRPr>
          </a:p>
        </p:txBody>
      </p:sp>
      <p:sp>
        <p:nvSpPr>
          <p:cNvPr id="3" name="مستطيل 2"/>
          <p:cNvSpPr>
            <a:spLocks noChangeArrowheads="1"/>
          </p:cNvSpPr>
          <p:nvPr/>
        </p:nvSpPr>
        <p:spPr bwMode="auto">
          <a:xfrm>
            <a:off x="3779838" y="260350"/>
            <a:ext cx="5138737" cy="708025"/>
          </a:xfrm>
          <a:prstGeom prst="rect">
            <a:avLst/>
          </a:prstGeom>
          <a:noFill/>
          <a:ln w="9525">
            <a:noFill/>
            <a:miter lim="800000"/>
            <a:headEnd/>
            <a:tailEnd/>
          </a:ln>
        </p:spPr>
        <p:txBody>
          <a:bodyPr wrap="none">
            <a:spAutoFit/>
          </a:bodyPr>
          <a:lstStyle/>
          <a:p>
            <a:r>
              <a:rPr lang="ar-EG" sz="4000" b="1" dirty="0">
                <a:solidFill>
                  <a:srgbClr val="FF0000"/>
                </a:solidFill>
                <a:cs typeface="Times New Roman" pitchFamily="18" charset="0"/>
              </a:rPr>
              <a:t>الدوال المثلثية للزوايا الحادة: </a:t>
            </a:r>
            <a:endParaRPr lang="ar-EG" sz="4000" b="1" dirty="0">
              <a:solidFill>
                <a:srgbClr val="FF0000"/>
              </a:solidFill>
              <a:latin typeface="Tw Cen MT" pitchFamily="34" charset="0"/>
            </a:endParaRPr>
          </a:p>
        </p:txBody>
      </p:sp>
      <p:sp>
        <p:nvSpPr>
          <p:cNvPr id="17410" name="Rectangle 2"/>
          <p:cNvSpPr>
            <a:spLocks noChangeArrowheads="1"/>
          </p:cNvSpPr>
          <p:nvPr/>
        </p:nvSpPr>
        <p:spPr bwMode="auto">
          <a:xfrm>
            <a:off x="1116013" y="3933825"/>
            <a:ext cx="7929562" cy="2308225"/>
          </a:xfrm>
          <a:prstGeom prst="rect">
            <a:avLst/>
          </a:prstGeom>
          <a:noFill/>
          <a:ln w="9525">
            <a:noFill/>
            <a:miter lim="800000"/>
            <a:headEnd/>
            <a:tailEnd/>
          </a:ln>
        </p:spPr>
        <p:txBody>
          <a:bodyPr anchor="ctr">
            <a:spAutoFit/>
          </a:bodyPr>
          <a:lstStyle/>
          <a:p>
            <a:pPr>
              <a:tabLst>
                <a:tab pos="244475" algn="r"/>
                <a:tab pos="3330575" algn="r"/>
                <a:tab pos="3873500" algn="l"/>
              </a:tabLst>
            </a:pPr>
            <a:r>
              <a:rPr lang="ar-EG" sz="3600" b="1" dirty="0">
                <a:solidFill>
                  <a:srgbClr val="002060"/>
                </a:solidFill>
                <a:cs typeface="Times New Roman" pitchFamily="18" charset="0"/>
              </a:rPr>
              <a:t>يُستعمل الرمز الإغريقي </a:t>
            </a:r>
            <a:r>
              <a:rPr lang="el-GR" sz="3600" b="1" dirty="0">
                <a:solidFill>
                  <a:srgbClr val="002060"/>
                </a:solidFill>
                <a:cs typeface="Times New Roman" pitchFamily="18" charset="0"/>
              </a:rPr>
              <a:t>θ</a:t>
            </a:r>
            <a:r>
              <a:rPr lang="ar-EG" sz="3600" b="1" dirty="0">
                <a:solidFill>
                  <a:srgbClr val="002060"/>
                </a:solidFill>
                <a:cs typeface="Times New Roman" pitchFamily="18" charset="0"/>
              </a:rPr>
              <a:t> (ويقرأ ثيتا) عادة للدلالة على قياس زاوية حادة في المثلث القائم الزاوية. حيث يُستعمل الوتر والضلع المقابل للزاوية التي قياسها </a:t>
            </a:r>
            <a:r>
              <a:rPr lang="el-GR" sz="3600" b="1" dirty="0">
                <a:solidFill>
                  <a:srgbClr val="002060"/>
                </a:solidFill>
                <a:cs typeface="Times New Roman" pitchFamily="18" charset="0"/>
              </a:rPr>
              <a:t>θ</a:t>
            </a:r>
            <a:r>
              <a:rPr lang="ar-EG" sz="3600" b="1" dirty="0">
                <a:solidFill>
                  <a:srgbClr val="002060"/>
                </a:solidFill>
                <a:cs typeface="Times New Roman" pitchFamily="18" charset="0"/>
              </a:rPr>
              <a:t> والضلع المجاور في تعريف الدوال المثلثية الست.</a:t>
            </a:r>
            <a:endParaRPr lang="ar-EG" sz="4000" dirty="0">
              <a:solidFill>
                <a:srgbClr val="002060"/>
              </a:solidFill>
            </a:endParaRPr>
          </a:p>
        </p:txBody>
      </p:sp>
    </p:spTree>
  </p:cSld>
  <p:clrMapOvr>
    <a:masterClrMapping/>
  </p:clrMapOvr>
  <p:transition>
    <p:wedge/>
    <p:sndAc>
      <p:stSnd>
        <p:snd r:embed="rId2" name="3.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85" decel="100000"/>
                                        <p:tgtEl>
                                          <p:spTgt spid="3"/>
                                        </p:tgtEl>
                                      </p:cBhvr>
                                    </p:animEffect>
                                    <p:animScale>
                                      <p:cBhvr>
                                        <p:cTn id="8" dur="385" decel="100000"/>
                                        <p:tgtEl>
                                          <p:spTgt spid="3"/>
                                        </p:tgtEl>
                                      </p:cBhvr>
                                      <p:from x="10000" y="10000"/>
                                      <p:to x="200000" y="450000"/>
                                    </p:animScale>
                                    <p:animScale>
                                      <p:cBhvr>
                                        <p:cTn id="9" dur="615" accel="100000" fill="hold">
                                          <p:stCondLst>
                                            <p:cond delay="385"/>
                                          </p:stCondLst>
                                        </p:cTn>
                                        <p:tgtEl>
                                          <p:spTgt spid="3"/>
                                        </p:tgtEl>
                                      </p:cBhvr>
                                      <p:from x="200000" y="450000"/>
                                      <p:to x="100000" y="100000"/>
                                    </p:animScale>
                                    <p:set>
                                      <p:cBhvr>
                                        <p:cTn id="10" dur="385" fill="hold"/>
                                        <p:tgtEl>
                                          <p:spTgt spid="3"/>
                                        </p:tgtEl>
                                        <p:attrNameLst>
                                          <p:attrName>ppt_x</p:attrName>
                                        </p:attrNameLst>
                                      </p:cBhvr>
                                      <p:to>
                                        <p:strVal val="(0.5)"/>
                                      </p:to>
                                    </p:set>
                                    <p:anim from="(0.5)" to="(#ppt_x)" calcmode="lin" valueType="num">
                                      <p:cBhvr>
                                        <p:cTn id="11" dur="615" accel="100000" fill="hold">
                                          <p:stCondLst>
                                            <p:cond delay="385"/>
                                          </p:stCondLst>
                                        </p:cTn>
                                        <p:tgtEl>
                                          <p:spTgt spid="3"/>
                                        </p:tgtEl>
                                        <p:attrNameLst>
                                          <p:attrName>ppt_x</p:attrName>
                                        </p:attrNameLst>
                                      </p:cBhvr>
                                    </p:anim>
                                    <p:set>
                                      <p:cBhvr>
                                        <p:cTn id="12" dur="385" fill="hold"/>
                                        <p:tgtEl>
                                          <p:spTgt spid="3"/>
                                        </p:tgtEl>
                                        <p:attrNameLst>
                                          <p:attrName>ppt_y</p:attrName>
                                        </p:attrNameLst>
                                      </p:cBhvr>
                                      <p:to>
                                        <p:strVal val="(#ppt_y+0.4)"/>
                                      </p:to>
                                    </p:set>
                                    <p:anim from="(#ppt_y+0.4)" to="(#ppt_y)" calcmode="lin" valueType="num">
                                      <p:cBhvr>
                                        <p:cTn id="13" dur="615" accel="100000" fill="hold">
                                          <p:stCondLst>
                                            <p:cond delay="385"/>
                                          </p:stCondLst>
                                        </p:cTn>
                                        <p:tgtEl>
                                          <p:spTgt spid="3"/>
                                        </p:tgtEl>
                                        <p:attrNameLst>
                                          <p:attrName>ppt_y</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coin.wav"/>
                                        </p:tgtEl>
                                      </p:cMediaNode>
                                    </p:audio>
                                  </p:subTnLst>
                                </p:cTn>
                              </p:par>
                            </p:childTnLst>
                          </p:cTn>
                        </p:par>
                      </p:childTnLst>
                    </p:cTn>
                  </p:par>
                  <p:par>
                    <p:cTn id="14" fill="hold">
                      <p:stCondLst>
                        <p:cond delay="indefinite"/>
                      </p:stCondLst>
                      <p:childTnLst>
                        <p:par>
                          <p:cTn id="15" fill="hold">
                            <p:stCondLst>
                              <p:cond delay="0"/>
                            </p:stCondLst>
                            <p:childTnLst>
                              <p:par>
                                <p:cTn id="16" presetID="26" presetClass="entr" presetSubtype="0" fill="hold" grpId="0" nodeType="clickEffect">
                                  <p:stCondLst>
                                    <p:cond delay="0"/>
                                  </p:stCondLst>
                                  <p:childTnLst>
                                    <p:set>
                                      <p:cBhvr>
                                        <p:cTn id="17" dur="1" fill="hold">
                                          <p:stCondLst>
                                            <p:cond delay="0"/>
                                          </p:stCondLst>
                                        </p:cTn>
                                        <p:tgtEl>
                                          <p:spTgt spid="17409"/>
                                        </p:tgtEl>
                                        <p:attrNameLst>
                                          <p:attrName>style.visibility</p:attrName>
                                        </p:attrNameLst>
                                      </p:cBhvr>
                                      <p:to>
                                        <p:strVal val="visible"/>
                                      </p:to>
                                    </p:set>
                                    <p:animEffect transition="in" filter="wipe(down)">
                                      <p:cBhvr>
                                        <p:cTn id="18" dur="290">
                                          <p:stCondLst>
                                            <p:cond delay="0"/>
                                          </p:stCondLst>
                                        </p:cTn>
                                        <p:tgtEl>
                                          <p:spTgt spid="17409"/>
                                        </p:tgtEl>
                                      </p:cBhvr>
                                    </p:animEffect>
                                    <p:anim calcmode="lin" valueType="num">
                                      <p:cBhvr>
                                        <p:cTn id="19" dur="911" tmFilter="0,0; 0.14,0.36; 0.43,0.73; 0.71,0.91; 1.0,1.0">
                                          <p:stCondLst>
                                            <p:cond delay="0"/>
                                          </p:stCondLst>
                                        </p:cTn>
                                        <p:tgtEl>
                                          <p:spTgt spid="17409"/>
                                        </p:tgtEl>
                                        <p:attrNameLst>
                                          <p:attrName>ppt_x</p:attrName>
                                        </p:attrNameLst>
                                      </p:cBhvr>
                                      <p:tavLst>
                                        <p:tav tm="0">
                                          <p:val>
                                            <p:strVal val="#ppt_x-0.25"/>
                                          </p:val>
                                        </p:tav>
                                        <p:tav tm="100000">
                                          <p:val>
                                            <p:strVal val="#ppt_x"/>
                                          </p:val>
                                        </p:tav>
                                      </p:tavLst>
                                    </p:anim>
                                    <p:anim calcmode="lin" valueType="num">
                                      <p:cBhvr>
                                        <p:cTn id="20" dur="332" tmFilter="0.0,0.0; 0.25,0.07; 0.50,0.2; 0.75,0.467; 1.0,1.0">
                                          <p:stCondLst>
                                            <p:cond delay="0"/>
                                          </p:stCondLst>
                                        </p:cTn>
                                        <p:tgtEl>
                                          <p:spTgt spid="17409"/>
                                        </p:tgtEl>
                                        <p:attrNameLst>
                                          <p:attrName>ppt_y</p:attrName>
                                        </p:attrNameLst>
                                      </p:cBhvr>
                                      <p:tavLst>
                                        <p:tav tm="0" fmla="#ppt_y-sin(pi*$)/3">
                                          <p:val>
                                            <p:fltVal val="0.5"/>
                                          </p:val>
                                        </p:tav>
                                        <p:tav tm="100000">
                                          <p:val>
                                            <p:fltVal val="1"/>
                                          </p:val>
                                        </p:tav>
                                      </p:tavLst>
                                    </p:anim>
                                    <p:anim calcmode="lin" valueType="num">
                                      <p:cBhvr>
                                        <p:cTn id="21" dur="332" tmFilter="0, 0; 0.125,0.2665; 0.25,0.4; 0.375,0.465; 0.5,0.5;  0.625,0.535; 0.75,0.6; 0.875,0.7335; 1,1">
                                          <p:stCondLst>
                                            <p:cond delay="332"/>
                                          </p:stCondLst>
                                        </p:cTn>
                                        <p:tgtEl>
                                          <p:spTgt spid="17409"/>
                                        </p:tgtEl>
                                        <p:attrNameLst>
                                          <p:attrName>ppt_y</p:attrName>
                                        </p:attrNameLst>
                                      </p:cBhvr>
                                      <p:tavLst>
                                        <p:tav tm="0" fmla="#ppt_y-sin(pi*$)/9">
                                          <p:val>
                                            <p:fltVal val="0"/>
                                          </p:val>
                                        </p:tav>
                                        <p:tav tm="100000">
                                          <p:val>
                                            <p:fltVal val="1"/>
                                          </p:val>
                                        </p:tav>
                                      </p:tavLst>
                                    </p:anim>
                                    <p:anim calcmode="lin" valueType="num">
                                      <p:cBhvr>
                                        <p:cTn id="22" dur="166" tmFilter="0, 0; 0.125,0.2665; 0.25,0.4; 0.375,0.465; 0.5,0.5;  0.625,0.535; 0.75,0.6; 0.875,0.7335; 1,1">
                                          <p:stCondLst>
                                            <p:cond delay="662"/>
                                          </p:stCondLst>
                                        </p:cTn>
                                        <p:tgtEl>
                                          <p:spTgt spid="17409"/>
                                        </p:tgtEl>
                                        <p:attrNameLst>
                                          <p:attrName>ppt_y</p:attrName>
                                        </p:attrNameLst>
                                      </p:cBhvr>
                                      <p:tavLst>
                                        <p:tav tm="0" fmla="#ppt_y-sin(pi*$)/27">
                                          <p:val>
                                            <p:fltVal val="0"/>
                                          </p:val>
                                        </p:tav>
                                        <p:tav tm="100000">
                                          <p:val>
                                            <p:fltVal val="1"/>
                                          </p:val>
                                        </p:tav>
                                      </p:tavLst>
                                    </p:anim>
                                    <p:anim calcmode="lin" valueType="num">
                                      <p:cBhvr>
                                        <p:cTn id="23" dur="82" tmFilter="0, 0; 0.125,0.2665; 0.25,0.4; 0.375,0.465; 0.5,0.5;  0.625,0.535; 0.75,0.6; 0.875,0.7335; 1,1">
                                          <p:stCondLst>
                                            <p:cond delay="828"/>
                                          </p:stCondLst>
                                        </p:cTn>
                                        <p:tgtEl>
                                          <p:spTgt spid="17409"/>
                                        </p:tgtEl>
                                        <p:attrNameLst>
                                          <p:attrName>ppt_y</p:attrName>
                                        </p:attrNameLst>
                                      </p:cBhvr>
                                      <p:tavLst>
                                        <p:tav tm="0" fmla="#ppt_y-sin(pi*$)/81">
                                          <p:val>
                                            <p:fltVal val="0"/>
                                          </p:val>
                                        </p:tav>
                                        <p:tav tm="100000">
                                          <p:val>
                                            <p:fltVal val="1"/>
                                          </p:val>
                                        </p:tav>
                                      </p:tavLst>
                                    </p:anim>
                                    <p:animScale>
                                      <p:cBhvr>
                                        <p:cTn id="24" dur="13">
                                          <p:stCondLst>
                                            <p:cond delay="325"/>
                                          </p:stCondLst>
                                        </p:cTn>
                                        <p:tgtEl>
                                          <p:spTgt spid="17409"/>
                                        </p:tgtEl>
                                      </p:cBhvr>
                                      <p:to x="100000" y="60000"/>
                                    </p:animScale>
                                    <p:animScale>
                                      <p:cBhvr>
                                        <p:cTn id="25" dur="83" decel="50000">
                                          <p:stCondLst>
                                            <p:cond delay="338"/>
                                          </p:stCondLst>
                                        </p:cTn>
                                        <p:tgtEl>
                                          <p:spTgt spid="17409"/>
                                        </p:tgtEl>
                                      </p:cBhvr>
                                      <p:to x="100000" y="100000"/>
                                    </p:animScale>
                                    <p:animScale>
                                      <p:cBhvr>
                                        <p:cTn id="26" dur="13">
                                          <p:stCondLst>
                                            <p:cond delay="656"/>
                                          </p:stCondLst>
                                        </p:cTn>
                                        <p:tgtEl>
                                          <p:spTgt spid="17409"/>
                                        </p:tgtEl>
                                      </p:cBhvr>
                                      <p:to x="100000" y="80000"/>
                                    </p:animScale>
                                    <p:animScale>
                                      <p:cBhvr>
                                        <p:cTn id="27" dur="83" decel="50000">
                                          <p:stCondLst>
                                            <p:cond delay="669"/>
                                          </p:stCondLst>
                                        </p:cTn>
                                        <p:tgtEl>
                                          <p:spTgt spid="17409"/>
                                        </p:tgtEl>
                                      </p:cBhvr>
                                      <p:to x="100000" y="100000"/>
                                    </p:animScale>
                                    <p:animScale>
                                      <p:cBhvr>
                                        <p:cTn id="28" dur="13">
                                          <p:stCondLst>
                                            <p:cond delay="821"/>
                                          </p:stCondLst>
                                        </p:cTn>
                                        <p:tgtEl>
                                          <p:spTgt spid="17409"/>
                                        </p:tgtEl>
                                      </p:cBhvr>
                                      <p:to x="100000" y="90000"/>
                                    </p:animScale>
                                    <p:animScale>
                                      <p:cBhvr>
                                        <p:cTn id="29" dur="83" decel="50000">
                                          <p:stCondLst>
                                            <p:cond delay="834"/>
                                          </p:stCondLst>
                                        </p:cTn>
                                        <p:tgtEl>
                                          <p:spTgt spid="17409"/>
                                        </p:tgtEl>
                                      </p:cBhvr>
                                      <p:to x="100000" y="100000"/>
                                    </p:animScale>
                                    <p:animScale>
                                      <p:cBhvr>
                                        <p:cTn id="30" dur="13">
                                          <p:stCondLst>
                                            <p:cond delay="904"/>
                                          </p:stCondLst>
                                        </p:cTn>
                                        <p:tgtEl>
                                          <p:spTgt spid="17409"/>
                                        </p:tgtEl>
                                      </p:cBhvr>
                                      <p:to x="100000" y="95000"/>
                                    </p:animScale>
                                    <p:animScale>
                                      <p:cBhvr>
                                        <p:cTn id="31" dur="83" decel="50000">
                                          <p:stCondLst>
                                            <p:cond delay="917"/>
                                          </p:stCondLst>
                                        </p:cTn>
                                        <p:tgtEl>
                                          <p:spTgt spid="17409"/>
                                        </p:tgtEl>
                                      </p:cBhvr>
                                      <p:to x="100000" y="100000"/>
                                    </p:animScale>
                                  </p:childTnLst>
                                  <p:subTnLst>
                                    <p:audio>
                                      <p:cMediaNode>
                                        <p:cTn display="0" masterRel="sameClick">
                                          <p:stCondLst>
                                            <p:cond evt="begin" delay="0">
                                              <p:tn val="16"/>
                                            </p:cond>
                                          </p:stCondLst>
                                          <p:endCondLst>
                                            <p:cond evt="onStopAudio" delay="0">
                                              <p:tgtEl>
                                                <p:sldTgt/>
                                              </p:tgtEl>
                                            </p:cond>
                                          </p:endCondLst>
                                        </p:cTn>
                                        <p:tgtEl>
                                          <p:sndTgt r:embed="rId4" name="camera.wav"/>
                                        </p:tgtEl>
                                      </p:cMediaNode>
                                    </p:audio>
                                  </p:subTnLst>
                                </p:cTn>
                              </p:par>
                            </p:childTnLst>
                          </p:cTn>
                        </p:par>
                      </p:childTnLst>
                    </p:cTn>
                  </p:par>
                  <p:par>
                    <p:cTn id="32" fill="hold">
                      <p:stCondLst>
                        <p:cond delay="indefinite"/>
                      </p:stCondLst>
                      <p:childTnLst>
                        <p:par>
                          <p:cTn id="33" fill="hold">
                            <p:stCondLst>
                              <p:cond delay="0"/>
                            </p:stCondLst>
                            <p:childTnLst>
                              <p:par>
                                <p:cTn id="34" presetID="26" presetClass="entr" presetSubtype="0" fill="hold" grpId="0" nodeType="clickEffect">
                                  <p:stCondLst>
                                    <p:cond delay="0"/>
                                  </p:stCondLst>
                                  <p:childTnLst>
                                    <p:set>
                                      <p:cBhvr>
                                        <p:cTn id="35" dur="1" fill="hold">
                                          <p:stCondLst>
                                            <p:cond delay="0"/>
                                          </p:stCondLst>
                                        </p:cTn>
                                        <p:tgtEl>
                                          <p:spTgt spid="17410"/>
                                        </p:tgtEl>
                                        <p:attrNameLst>
                                          <p:attrName>style.visibility</p:attrName>
                                        </p:attrNameLst>
                                      </p:cBhvr>
                                      <p:to>
                                        <p:strVal val="visible"/>
                                      </p:to>
                                    </p:set>
                                    <p:animEffect transition="in" filter="wipe(down)">
                                      <p:cBhvr>
                                        <p:cTn id="36" dur="580">
                                          <p:stCondLst>
                                            <p:cond delay="0"/>
                                          </p:stCondLst>
                                        </p:cTn>
                                        <p:tgtEl>
                                          <p:spTgt spid="17410"/>
                                        </p:tgtEl>
                                      </p:cBhvr>
                                    </p:animEffect>
                                    <p:anim calcmode="lin" valueType="num">
                                      <p:cBhvr>
                                        <p:cTn id="37" dur="1822" tmFilter="0,0; 0.14,0.36; 0.43,0.73; 0.71,0.91; 1.0,1.0">
                                          <p:stCondLst>
                                            <p:cond delay="0"/>
                                          </p:stCondLst>
                                        </p:cTn>
                                        <p:tgtEl>
                                          <p:spTgt spid="17410"/>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17410"/>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17410"/>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17410"/>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17410"/>
                                        </p:tgtEl>
                                        <p:attrNameLst>
                                          <p:attrName>ppt_y</p:attrName>
                                        </p:attrNameLst>
                                      </p:cBhvr>
                                      <p:tavLst>
                                        <p:tav tm="0" fmla="#ppt_y-sin(pi*$)/81">
                                          <p:val>
                                            <p:fltVal val="0"/>
                                          </p:val>
                                        </p:tav>
                                        <p:tav tm="100000">
                                          <p:val>
                                            <p:fltVal val="1"/>
                                          </p:val>
                                        </p:tav>
                                      </p:tavLst>
                                    </p:anim>
                                    <p:animScale>
                                      <p:cBhvr>
                                        <p:cTn id="42" dur="26">
                                          <p:stCondLst>
                                            <p:cond delay="650"/>
                                          </p:stCondLst>
                                        </p:cTn>
                                        <p:tgtEl>
                                          <p:spTgt spid="17410"/>
                                        </p:tgtEl>
                                      </p:cBhvr>
                                      <p:to x="100000" y="60000"/>
                                    </p:animScale>
                                    <p:animScale>
                                      <p:cBhvr>
                                        <p:cTn id="43" dur="166" decel="50000">
                                          <p:stCondLst>
                                            <p:cond delay="676"/>
                                          </p:stCondLst>
                                        </p:cTn>
                                        <p:tgtEl>
                                          <p:spTgt spid="17410"/>
                                        </p:tgtEl>
                                      </p:cBhvr>
                                      <p:to x="100000" y="100000"/>
                                    </p:animScale>
                                    <p:animScale>
                                      <p:cBhvr>
                                        <p:cTn id="44" dur="26">
                                          <p:stCondLst>
                                            <p:cond delay="1312"/>
                                          </p:stCondLst>
                                        </p:cTn>
                                        <p:tgtEl>
                                          <p:spTgt spid="17410"/>
                                        </p:tgtEl>
                                      </p:cBhvr>
                                      <p:to x="100000" y="80000"/>
                                    </p:animScale>
                                    <p:animScale>
                                      <p:cBhvr>
                                        <p:cTn id="45" dur="166" decel="50000">
                                          <p:stCondLst>
                                            <p:cond delay="1338"/>
                                          </p:stCondLst>
                                        </p:cTn>
                                        <p:tgtEl>
                                          <p:spTgt spid="17410"/>
                                        </p:tgtEl>
                                      </p:cBhvr>
                                      <p:to x="100000" y="100000"/>
                                    </p:animScale>
                                    <p:animScale>
                                      <p:cBhvr>
                                        <p:cTn id="46" dur="26">
                                          <p:stCondLst>
                                            <p:cond delay="1642"/>
                                          </p:stCondLst>
                                        </p:cTn>
                                        <p:tgtEl>
                                          <p:spTgt spid="17410"/>
                                        </p:tgtEl>
                                      </p:cBhvr>
                                      <p:to x="100000" y="90000"/>
                                    </p:animScale>
                                    <p:animScale>
                                      <p:cBhvr>
                                        <p:cTn id="47" dur="166" decel="50000">
                                          <p:stCondLst>
                                            <p:cond delay="1668"/>
                                          </p:stCondLst>
                                        </p:cTn>
                                        <p:tgtEl>
                                          <p:spTgt spid="17410"/>
                                        </p:tgtEl>
                                      </p:cBhvr>
                                      <p:to x="100000" y="100000"/>
                                    </p:animScale>
                                    <p:animScale>
                                      <p:cBhvr>
                                        <p:cTn id="48" dur="26">
                                          <p:stCondLst>
                                            <p:cond delay="1808"/>
                                          </p:stCondLst>
                                        </p:cTn>
                                        <p:tgtEl>
                                          <p:spTgt spid="17410"/>
                                        </p:tgtEl>
                                      </p:cBhvr>
                                      <p:to x="100000" y="95000"/>
                                    </p:animScale>
                                    <p:animScale>
                                      <p:cBhvr>
                                        <p:cTn id="49" dur="166" decel="50000">
                                          <p:stCondLst>
                                            <p:cond delay="1834"/>
                                          </p:stCondLst>
                                        </p:cTn>
                                        <p:tgtEl>
                                          <p:spTgt spid="17410"/>
                                        </p:tgtEl>
                                      </p:cBhvr>
                                      <p:to x="100000" y="100000"/>
                                    </p:animScale>
                                  </p:childTnLst>
                                  <p:subTnLst>
                                    <p:audio>
                                      <p:cMediaNode>
                                        <p:cTn display="0" masterRel="sameClick">
                                          <p:stCondLst>
                                            <p:cond evt="begin" delay="0">
                                              <p:tn val="34"/>
                                            </p:cond>
                                          </p:stCondLst>
                                          <p:endCondLst>
                                            <p:cond evt="onStopAudio" delay="0">
                                              <p:tgtEl>
                                                <p:sldTgt/>
                                              </p:tgtEl>
                                            </p:cond>
                                          </p:endCondLst>
                                        </p:cTn>
                                        <p:tgtEl>
                                          <p:sndTgt r:embed="rId4"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9" grpId="0"/>
      <p:bldP spid="3" grpId="0"/>
      <p:bldP spid="17410"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مستطيل 1"/>
          <p:cNvSpPr>
            <a:spLocks noChangeArrowheads="1"/>
          </p:cNvSpPr>
          <p:nvPr/>
        </p:nvSpPr>
        <p:spPr bwMode="auto">
          <a:xfrm>
            <a:off x="3779838" y="260350"/>
            <a:ext cx="5138737" cy="708025"/>
          </a:xfrm>
          <a:prstGeom prst="rect">
            <a:avLst/>
          </a:prstGeom>
          <a:noFill/>
          <a:ln w="9525">
            <a:noFill/>
            <a:miter lim="800000"/>
            <a:headEnd/>
            <a:tailEnd/>
          </a:ln>
        </p:spPr>
        <p:txBody>
          <a:bodyPr wrap="none">
            <a:spAutoFit/>
          </a:bodyPr>
          <a:lstStyle/>
          <a:p>
            <a:r>
              <a:rPr lang="ar-EG" sz="4000" b="1" dirty="0">
                <a:solidFill>
                  <a:srgbClr val="FF0000"/>
                </a:solidFill>
                <a:cs typeface="Times New Roman" pitchFamily="18" charset="0"/>
              </a:rPr>
              <a:t>الدوال المثلثية للزوايا الحادة: </a:t>
            </a:r>
            <a:endParaRPr lang="ar-EG" sz="4000" b="1" dirty="0">
              <a:solidFill>
                <a:srgbClr val="FF0000"/>
              </a:solidFill>
              <a:latin typeface="Tw Cen MT" pitchFamily="34" charset="0"/>
            </a:endParaRPr>
          </a:p>
        </p:txBody>
      </p:sp>
      <p:sp>
        <p:nvSpPr>
          <p:cNvPr id="3" name="Rectangle 2"/>
          <p:cNvSpPr>
            <a:spLocks noChangeArrowheads="1"/>
          </p:cNvSpPr>
          <p:nvPr/>
        </p:nvSpPr>
        <p:spPr bwMode="auto">
          <a:xfrm>
            <a:off x="1116013" y="1341438"/>
            <a:ext cx="7929562" cy="2308225"/>
          </a:xfrm>
          <a:prstGeom prst="rect">
            <a:avLst/>
          </a:prstGeom>
          <a:noFill/>
          <a:ln w="9525">
            <a:noFill/>
            <a:miter lim="800000"/>
            <a:headEnd/>
            <a:tailEnd/>
          </a:ln>
        </p:spPr>
        <p:txBody>
          <a:bodyPr anchor="ctr">
            <a:spAutoFit/>
          </a:bodyPr>
          <a:lstStyle/>
          <a:p>
            <a:pPr>
              <a:tabLst>
                <a:tab pos="244475" algn="r"/>
                <a:tab pos="3330575" algn="r"/>
                <a:tab pos="3873500" algn="l"/>
              </a:tabLst>
            </a:pPr>
            <a:r>
              <a:rPr lang="ar-EG" sz="3600" b="1" dirty="0">
                <a:solidFill>
                  <a:srgbClr val="002060"/>
                </a:solidFill>
                <a:cs typeface="Times New Roman" pitchFamily="18" charset="0"/>
              </a:rPr>
              <a:t>يُستعمل الرمز الإغريقي </a:t>
            </a:r>
            <a:r>
              <a:rPr lang="el-GR" sz="3600" b="1" dirty="0">
                <a:solidFill>
                  <a:srgbClr val="002060"/>
                </a:solidFill>
                <a:cs typeface="Times New Roman" pitchFamily="18" charset="0"/>
              </a:rPr>
              <a:t>θ</a:t>
            </a:r>
            <a:r>
              <a:rPr lang="ar-EG" sz="3600" b="1" dirty="0">
                <a:solidFill>
                  <a:srgbClr val="002060"/>
                </a:solidFill>
                <a:cs typeface="Times New Roman" pitchFamily="18" charset="0"/>
              </a:rPr>
              <a:t> (ويقرأ ثيتا) عادة للدلالة على قياس زاوية حادة في المثلث القائم الزاوية. حيث يُستعمل الوتر والضلع المقابل للزاوية التي قياسها </a:t>
            </a:r>
            <a:r>
              <a:rPr lang="el-GR" sz="3600" b="1" dirty="0">
                <a:solidFill>
                  <a:srgbClr val="002060"/>
                </a:solidFill>
                <a:cs typeface="Times New Roman" pitchFamily="18" charset="0"/>
              </a:rPr>
              <a:t>θ</a:t>
            </a:r>
            <a:r>
              <a:rPr lang="ar-EG" sz="3600" b="1" dirty="0">
                <a:solidFill>
                  <a:srgbClr val="002060"/>
                </a:solidFill>
                <a:cs typeface="Times New Roman" pitchFamily="18" charset="0"/>
              </a:rPr>
              <a:t> والضلع المجاور في تعريف الدوال المثلثية الست.</a:t>
            </a:r>
            <a:endParaRPr lang="ar-EG" sz="4000" dirty="0">
              <a:solidFill>
                <a:srgbClr val="002060"/>
              </a:solidFill>
            </a:endParaRPr>
          </a:p>
        </p:txBody>
      </p:sp>
      <p:pic>
        <p:nvPicPr>
          <p:cNvPr id="72706" name="Picture 2"/>
          <p:cNvPicPr>
            <a:picLocks noChangeAspect="1" noChangeArrowheads="1"/>
          </p:cNvPicPr>
          <p:nvPr/>
        </p:nvPicPr>
        <p:blipFill>
          <a:blip r:embed="rId4"/>
          <a:srcRect/>
          <a:stretch>
            <a:fillRect/>
          </a:stretch>
        </p:blipFill>
        <p:spPr bwMode="auto">
          <a:xfrm>
            <a:off x="2771775" y="4005263"/>
            <a:ext cx="4752975" cy="2365375"/>
          </a:xfrm>
          <a:prstGeom prst="rect">
            <a:avLst/>
          </a:prstGeom>
          <a:noFill/>
          <a:ln w="9525">
            <a:noFill/>
            <a:miter lim="800000"/>
            <a:headEnd/>
            <a:tailEnd/>
          </a:ln>
        </p:spPr>
      </p:pic>
    </p:spTree>
  </p:cSld>
  <p:clrMapOvr>
    <a:masterClrMapping/>
  </p:clrMapOvr>
  <p:transition>
    <p:wedge/>
    <p:sndAc>
      <p:stSnd>
        <p:snd r:embed="rId2" name="3.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45">
                                          <p:stCondLst>
                                            <p:cond delay="0"/>
                                          </p:stCondLst>
                                        </p:cTn>
                                        <p:tgtEl>
                                          <p:spTgt spid="3"/>
                                        </p:tgtEl>
                                      </p:cBhvr>
                                    </p:animEffect>
                                    <p:anim calcmode="lin" valueType="num">
                                      <p:cBhvr>
                                        <p:cTn id="8" dur="456"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3"/>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3"/>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3"/>
                                        </p:tgtEl>
                                        <p:attrNameLst>
                                          <p:attrName>ppt_y</p:attrName>
                                        </p:attrNameLst>
                                      </p:cBhvr>
                                      <p:tavLst>
                                        <p:tav tm="0" fmla="#ppt_y-sin(pi*$)/81">
                                          <p:val>
                                            <p:fltVal val="0"/>
                                          </p:val>
                                        </p:tav>
                                        <p:tav tm="100000">
                                          <p:val>
                                            <p:fltVal val="1"/>
                                          </p:val>
                                        </p:tav>
                                      </p:tavLst>
                                    </p:anim>
                                    <p:animScale>
                                      <p:cBhvr>
                                        <p:cTn id="13" dur="7">
                                          <p:stCondLst>
                                            <p:cond delay="162"/>
                                          </p:stCondLst>
                                        </p:cTn>
                                        <p:tgtEl>
                                          <p:spTgt spid="3"/>
                                        </p:tgtEl>
                                      </p:cBhvr>
                                      <p:to x="100000" y="60000"/>
                                    </p:animScale>
                                    <p:animScale>
                                      <p:cBhvr>
                                        <p:cTn id="14" dur="41" decel="50000">
                                          <p:stCondLst>
                                            <p:cond delay="169"/>
                                          </p:stCondLst>
                                        </p:cTn>
                                        <p:tgtEl>
                                          <p:spTgt spid="3"/>
                                        </p:tgtEl>
                                      </p:cBhvr>
                                      <p:to x="100000" y="100000"/>
                                    </p:animScale>
                                    <p:animScale>
                                      <p:cBhvr>
                                        <p:cTn id="15" dur="7">
                                          <p:stCondLst>
                                            <p:cond delay="328"/>
                                          </p:stCondLst>
                                        </p:cTn>
                                        <p:tgtEl>
                                          <p:spTgt spid="3"/>
                                        </p:tgtEl>
                                      </p:cBhvr>
                                      <p:to x="100000" y="80000"/>
                                    </p:animScale>
                                    <p:animScale>
                                      <p:cBhvr>
                                        <p:cTn id="16" dur="41" decel="50000">
                                          <p:stCondLst>
                                            <p:cond delay="335"/>
                                          </p:stCondLst>
                                        </p:cTn>
                                        <p:tgtEl>
                                          <p:spTgt spid="3"/>
                                        </p:tgtEl>
                                      </p:cBhvr>
                                      <p:to x="100000" y="100000"/>
                                    </p:animScale>
                                    <p:animScale>
                                      <p:cBhvr>
                                        <p:cTn id="17" dur="7">
                                          <p:stCondLst>
                                            <p:cond delay="410"/>
                                          </p:stCondLst>
                                        </p:cTn>
                                        <p:tgtEl>
                                          <p:spTgt spid="3"/>
                                        </p:tgtEl>
                                      </p:cBhvr>
                                      <p:to x="100000" y="90000"/>
                                    </p:animScale>
                                    <p:animScale>
                                      <p:cBhvr>
                                        <p:cTn id="18" dur="41" decel="50000">
                                          <p:stCondLst>
                                            <p:cond delay="417"/>
                                          </p:stCondLst>
                                        </p:cTn>
                                        <p:tgtEl>
                                          <p:spTgt spid="3"/>
                                        </p:tgtEl>
                                      </p:cBhvr>
                                      <p:to x="100000" y="100000"/>
                                    </p:animScale>
                                    <p:animScale>
                                      <p:cBhvr>
                                        <p:cTn id="19" dur="7">
                                          <p:stCondLst>
                                            <p:cond delay="452"/>
                                          </p:stCondLst>
                                        </p:cTn>
                                        <p:tgtEl>
                                          <p:spTgt spid="3"/>
                                        </p:tgtEl>
                                      </p:cBhvr>
                                      <p:to x="100000" y="95000"/>
                                    </p:animScale>
                                    <p:animScale>
                                      <p:cBhvr>
                                        <p:cTn id="20" dur="41" decel="50000">
                                          <p:stCondLst>
                                            <p:cond delay="458"/>
                                          </p:stCondLst>
                                        </p:cTn>
                                        <p:tgtEl>
                                          <p:spTgt spid="3"/>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par>
                                <p:cTn id="21" presetID="4" presetClass="entr" presetSubtype="16" fill="hold" nodeType="withEffect">
                                  <p:stCondLst>
                                    <p:cond delay="0"/>
                                  </p:stCondLst>
                                  <p:childTnLst>
                                    <p:set>
                                      <p:cBhvr>
                                        <p:cTn id="22" dur="1" fill="hold">
                                          <p:stCondLst>
                                            <p:cond delay="0"/>
                                          </p:stCondLst>
                                        </p:cTn>
                                        <p:tgtEl>
                                          <p:spTgt spid="72706"/>
                                        </p:tgtEl>
                                        <p:attrNameLst>
                                          <p:attrName>style.visibility</p:attrName>
                                        </p:attrNameLst>
                                      </p:cBhvr>
                                      <p:to>
                                        <p:strVal val="visible"/>
                                      </p:to>
                                    </p:set>
                                    <p:animEffect transition="in" filter="box(in)">
                                      <p:cBhvr>
                                        <p:cTn id="23" dur="500"/>
                                        <p:tgtEl>
                                          <p:spTgt spid="727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انقلاب">
  <a:themeElements>
    <a:clrScheme name="أصل">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ألوان متوسطة">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أصل">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1577</TotalTime>
  <Words>1357</Words>
  <Application>Microsoft Office PowerPoint</Application>
  <PresentationFormat>عرض على الشاشة (3:4)‏</PresentationFormat>
  <Paragraphs>167</Paragraphs>
  <Slides>60</Slides>
  <Notes>1</Notes>
  <HiddenSlides>0</HiddenSlides>
  <MMClips>0</MMClips>
  <ScaleCrop>false</ScaleCrop>
  <HeadingPairs>
    <vt:vector size="6" baseType="variant">
      <vt:variant>
        <vt:lpstr>نسق</vt:lpstr>
      </vt:variant>
      <vt:variant>
        <vt:i4>1</vt:i4>
      </vt:variant>
      <vt:variant>
        <vt:lpstr>خوادم OLE مضمنة</vt:lpstr>
      </vt:variant>
      <vt:variant>
        <vt:i4>1</vt:i4>
      </vt:variant>
      <vt:variant>
        <vt:lpstr>عناوين الشرائح</vt:lpstr>
      </vt:variant>
      <vt:variant>
        <vt:i4>60</vt:i4>
      </vt:variant>
    </vt:vector>
  </HeadingPairs>
  <TitlesOfParts>
    <vt:vector size="62" baseType="lpstr">
      <vt:lpstr>انقلاب</vt:lpstr>
      <vt:lpstr>Equation.DSMT4</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Fannan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الرياضيات (4) المستوى الرابع المسار العملي النظام الفصلي للتعليم الثانوي - الفصل الرابع</dc:title>
  <dc:subject>1- (1-4)  الدوال المثلثية في المثلثات القائمة الزاوية</dc:subject>
  <dc:creator>أ/ بندر الحازمي</dc:creator>
  <cp:keywords>حقيبة إنجاز المعلم و المعلمة</cp:keywords>
  <cp:lastModifiedBy>MC</cp:lastModifiedBy>
  <cp:revision>931</cp:revision>
  <dcterms:created xsi:type="dcterms:W3CDTF">2012-02-03T18:27:37Z</dcterms:created>
  <dcterms:modified xsi:type="dcterms:W3CDTF">2018-07-13T04:08:45Z</dcterms:modified>
</cp:coreProperties>
</file>