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6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6DBD82-98C2-447E-A5A4-BBCF5FB37A27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E29E6D-4C0C-4BB1-89CE-48D645399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52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838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460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184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77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92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097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71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01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391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505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8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8D14-1C06-451E-ADE9-EEED4AE458D2}" type="datetimeFigureOut">
              <a:rPr lang="ar-SA" smtClean="0"/>
              <a:t>8/15/1439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C545-8A7C-42C5-87E1-1A02135C15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18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6" y="764704"/>
            <a:ext cx="7677206" cy="55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91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424936" cy="63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5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54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4887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21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80728"/>
            <a:ext cx="71287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56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9" y="1196752"/>
            <a:ext cx="7272808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2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620688"/>
            <a:ext cx="6696744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1194"/>
            <a:ext cx="2016224" cy="24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4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6083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9910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ABS</dc:creator>
  <cp:lastModifiedBy>ABS</cp:lastModifiedBy>
  <cp:revision>14</cp:revision>
  <dcterms:created xsi:type="dcterms:W3CDTF">2018-04-29T08:19:35Z</dcterms:created>
  <dcterms:modified xsi:type="dcterms:W3CDTF">2018-04-30T07:14:02Z</dcterms:modified>
</cp:coreProperties>
</file>